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410" r:id="rId3"/>
    <p:sldId id="376" r:id="rId4"/>
    <p:sldId id="460" r:id="rId5"/>
    <p:sldId id="461" r:id="rId6"/>
    <p:sldId id="462" r:id="rId7"/>
    <p:sldId id="479" r:id="rId8"/>
    <p:sldId id="443" r:id="rId9"/>
    <p:sldId id="478" r:id="rId10"/>
    <p:sldId id="480" r:id="rId11"/>
    <p:sldId id="455" r:id="rId12"/>
    <p:sldId id="481" r:id="rId13"/>
    <p:sldId id="454" r:id="rId14"/>
    <p:sldId id="444" r:id="rId15"/>
    <p:sldId id="445" r:id="rId16"/>
    <p:sldId id="426" r:id="rId17"/>
    <p:sldId id="463" r:id="rId18"/>
    <p:sldId id="466" r:id="rId19"/>
    <p:sldId id="464" r:id="rId20"/>
    <p:sldId id="433" r:id="rId21"/>
    <p:sldId id="4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80E30-2103-4180-8B97-971AAFD101C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567861-E28A-4D65-BE85-EB752442BB67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Percutaneous</a:t>
          </a:r>
        </a:p>
      </dgm:t>
    </dgm:pt>
    <dgm:pt modelId="{E33819DC-0693-4BDD-8B3A-CD15050D05DC}" type="parTrans" cxnId="{FA911FAD-6A9A-4D00-B88D-2F672FA1E758}">
      <dgm:prSet/>
      <dgm:spPr/>
      <dgm:t>
        <a:bodyPr/>
        <a:lstStyle/>
        <a:p>
          <a:endParaRPr lang="en-US"/>
        </a:p>
      </dgm:t>
    </dgm:pt>
    <dgm:pt modelId="{017EB738-B6F5-4982-8900-ED015D6D40F2}" type="sibTrans" cxnId="{FA911FAD-6A9A-4D00-B88D-2F672FA1E758}">
      <dgm:prSet/>
      <dgm:spPr/>
      <dgm:t>
        <a:bodyPr/>
        <a:lstStyle/>
        <a:p>
          <a:endParaRPr lang="en-US"/>
        </a:p>
      </dgm:t>
    </dgm:pt>
    <dgm:pt modelId="{BA06EEBB-6AA3-421E-969D-2DBEAC40DF1E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Facial Mucous Membranes</a:t>
          </a:r>
        </a:p>
      </dgm:t>
    </dgm:pt>
    <dgm:pt modelId="{B78BF32E-06D8-4B52-986E-2B05BC4904A3}" type="parTrans" cxnId="{066CADC5-ACD5-427B-A13C-AF56675A263D}">
      <dgm:prSet/>
      <dgm:spPr/>
      <dgm:t>
        <a:bodyPr/>
        <a:lstStyle/>
        <a:p>
          <a:endParaRPr lang="en-US"/>
        </a:p>
      </dgm:t>
    </dgm:pt>
    <dgm:pt modelId="{05EF65D7-B22B-41D6-B5C0-3F1FE7DF23CD}" type="sibTrans" cxnId="{066CADC5-ACD5-427B-A13C-AF56675A263D}">
      <dgm:prSet/>
      <dgm:spPr/>
      <dgm:t>
        <a:bodyPr/>
        <a:lstStyle/>
        <a:p>
          <a:endParaRPr lang="en-US"/>
        </a:p>
      </dgm:t>
    </dgm:pt>
    <dgm:pt modelId="{A1E26AB8-EF4B-4F45-872B-ABB14A55E049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Ingestion</a:t>
          </a:r>
        </a:p>
      </dgm:t>
    </dgm:pt>
    <dgm:pt modelId="{2EA16448-E7C4-4424-8954-700196ADF8A4}" type="parTrans" cxnId="{49F4C3F5-497A-445C-A22A-FDC855FE765E}">
      <dgm:prSet/>
      <dgm:spPr/>
      <dgm:t>
        <a:bodyPr/>
        <a:lstStyle/>
        <a:p>
          <a:endParaRPr lang="en-US"/>
        </a:p>
      </dgm:t>
    </dgm:pt>
    <dgm:pt modelId="{7AD071CC-005D-4981-9621-8403775E938B}" type="sibTrans" cxnId="{49F4C3F5-497A-445C-A22A-FDC855FE765E}">
      <dgm:prSet/>
      <dgm:spPr/>
      <dgm:t>
        <a:bodyPr/>
        <a:lstStyle/>
        <a:p>
          <a:endParaRPr lang="en-US"/>
        </a:p>
      </dgm:t>
    </dgm:pt>
    <dgm:pt modelId="{3FFC3D78-195E-4E91-B7D7-A23322F6A0BC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Inhalation</a:t>
          </a:r>
        </a:p>
      </dgm:t>
    </dgm:pt>
    <dgm:pt modelId="{3211A20F-4BC9-4250-8342-0EFCE6207A7C}" type="parTrans" cxnId="{E4C71F9A-4E76-49A1-BA91-DB029AD0B900}">
      <dgm:prSet/>
      <dgm:spPr/>
      <dgm:t>
        <a:bodyPr/>
        <a:lstStyle/>
        <a:p>
          <a:endParaRPr lang="en-US"/>
        </a:p>
      </dgm:t>
    </dgm:pt>
    <dgm:pt modelId="{D0C37E38-404D-484D-8FF6-EF1A00CB1A8C}" type="sibTrans" cxnId="{E4C71F9A-4E76-49A1-BA91-DB029AD0B900}">
      <dgm:prSet/>
      <dgm:spPr/>
      <dgm:t>
        <a:bodyPr/>
        <a:lstStyle/>
        <a:p>
          <a:endParaRPr lang="en-US"/>
        </a:p>
      </dgm:t>
    </dgm:pt>
    <dgm:pt modelId="{D24C6FEE-8F1B-43C3-9451-EBB245F3B255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*Contact</a:t>
          </a:r>
        </a:p>
      </dgm:t>
    </dgm:pt>
    <dgm:pt modelId="{B2907459-8E4C-4557-8A52-D5198F814B61}" type="parTrans" cxnId="{75EFF230-CEE6-4462-99CF-92CE02DDB08E}">
      <dgm:prSet/>
      <dgm:spPr/>
      <dgm:t>
        <a:bodyPr/>
        <a:lstStyle/>
        <a:p>
          <a:endParaRPr lang="en-US"/>
        </a:p>
      </dgm:t>
    </dgm:pt>
    <dgm:pt modelId="{DB7D3CB2-BB00-436C-A81F-5C84431C629E}" type="sibTrans" cxnId="{75EFF230-CEE6-4462-99CF-92CE02DDB08E}">
      <dgm:prSet/>
      <dgm:spPr/>
      <dgm:t>
        <a:bodyPr/>
        <a:lstStyle/>
        <a:p>
          <a:endParaRPr lang="en-US"/>
        </a:p>
      </dgm:t>
    </dgm:pt>
    <dgm:pt modelId="{BADA7496-668C-4233-9F5D-F1E20633CF33}" type="pres">
      <dgm:prSet presAssocID="{1DE80E30-2103-4180-8B97-971AAFD101C9}" presName="diagram" presStyleCnt="0">
        <dgm:presLayoutVars>
          <dgm:dir/>
          <dgm:resizeHandles val="exact"/>
        </dgm:presLayoutVars>
      </dgm:prSet>
      <dgm:spPr/>
    </dgm:pt>
    <dgm:pt modelId="{79EE3EFF-9B1B-4ED2-8F47-9982853E8490}" type="pres">
      <dgm:prSet presAssocID="{F9567861-E28A-4D65-BE85-EB752442BB67}" presName="node" presStyleLbl="node1" presStyleIdx="0" presStyleCnt="5">
        <dgm:presLayoutVars>
          <dgm:bulletEnabled val="1"/>
        </dgm:presLayoutVars>
      </dgm:prSet>
      <dgm:spPr/>
    </dgm:pt>
    <dgm:pt modelId="{4F7BA415-217D-4A40-8F2A-7A12FB7FE97B}" type="pres">
      <dgm:prSet presAssocID="{017EB738-B6F5-4982-8900-ED015D6D40F2}" presName="sibTrans" presStyleCnt="0"/>
      <dgm:spPr/>
    </dgm:pt>
    <dgm:pt modelId="{FC1A62E8-B99B-4FC7-A754-FDF497510FD7}" type="pres">
      <dgm:prSet presAssocID="{BA06EEBB-6AA3-421E-969D-2DBEAC40DF1E}" presName="node" presStyleLbl="node1" presStyleIdx="1" presStyleCnt="5">
        <dgm:presLayoutVars>
          <dgm:bulletEnabled val="1"/>
        </dgm:presLayoutVars>
      </dgm:prSet>
      <dgm:spPr/>
    </dgm:pt>
    <dgm:pt modelId="{7B42A7EA-ED16-4D86-B3B6-A3310DC73E94}" type="pres">
      <dgm:prSet presAssocID="{05EF65D7-B22B-41D6-B5C0-3F1FE7DF23CD}" presName="sibTrans" presStyleCnt="0"/>
      <dgm:spPr/>
    </dgm:pt>
    <dgm:pt modelId="{3359F4D4-43EB-4A3A-8366-004919EDBB06}" type="pres">
      <dgm:prSet presAssocID="{A1E26AB8-EF4B-4F45-872B-ABB14A55E049}" presName="node" presStyleLbl="node1" presStyleIdx="2" presStyleCnt="5">
        <dgm:presLayoutVars>
          <dgm:bulletEnabled val="1"/>
        </dgm:presLayoutVars>
      </dgm:prSet>
      <dgm:spPr/>
    </dgm:pt>
    <dgm:pt modelId="{B68E0E88-E1A4-4174-8983-EFF4C5B91C29}" type="pres">
      <dgm:prSet presAssocID="{7AD071CC-005D-4981-9621-8403775E938B}" presName="sibTrans" presStyleCnt="0"/>
      <dgm:spPr/>
    </dgm:pt>
    <dgm:pt modelId="{680DFCF0-F0FD-481D-82D7-83A007C2761D}" type="pres">
      <dgm:prSet presAssocID="{3FFC3D78-195E-4E91-B7D7-A23322F6A0BC}" presName="node" presStyleLbl="node1" presStyleIdx="3" presStyleCnt="5">
        <dgm:presLayoutVars>
          <dgm:bulletEnabled val="1"/>
        </dgm:presLayoutVars>
      </dgm:prSet>
      <dgm:spPr/>
    </dgm:pt>
    <dgm:pt modelId="{DB882B5E-C50B-49DA-9DC3-FF171FEA481B}" type="pres">
      <dgm:prSet presAssocID="{D0C37E38-404D-484D-8FF6-EF1A00CB1A8C}" presName="sibTrans" presStyleCnt="0"/>
      <dgm:spPr/>
    </dgm:pt>
    <dgm:pt modelId="{35E0E435-EAF5-44B5-A2B1-DA74BE8C10A6}" type="pres">
      <dgm:prSet presAssocID="{D24C6FEE-8F1B-43C3-9451-EBB245F3B255}" presName="node" presStyleLbl="node1" presStyleIdx="4" presStyleCnt="5">
        <dgm:presLayoutVars>
          <dgm:bulletEnabled val="1"/>
        </dgm:presLayoutVars>
      </dgm:prSet>
      <dgm:spPr/>
    </dgm:pt>
  </dgm:ptLst>
  <dgm:cxnLst>
    <dgm:cxn modelId="{7F0FF62C-23E3-49A6-A85A-A58C0832B4BC}" type="presOf" srcId="{F9567861-E28A-4D65-BE85-EB752442BB67}" destId="{79EE3EFF-9B1B-4ED2-8F47-9982853E8490}" srcOrd="0" destOrd="0" presId="urn:microsoft.com/office/officeart/2005/8/layout/default#1"/>
    <dgm:cxn modelId="{75EFF230-CEE6-4462-99CF-92CE02DDB08E}" srcId="{1DE80E30-2103-4180-8B97-971AAFD101C9}" destId="{D24C6FEE-8F1B-43C3-9451-EBB245F3B255}" srcOrd="4" destOrd="0" parTransId="{B2907459-8E4C-4557-8A52-D5198F814B61}" sibTransId="{DB7D3CB2-BB00-436C-A81F-5C84431C629E}"/>
    <dgm:cxn modelId="{8ED78533-7158-4218-9CC8-1BFE97208207}" type="presOf" srcId="{1DE80E30-2103-4180-8B97-971AAFD101C9}" destId="{BADA7496-668C-4233-9F5D-F1E20633CF33}" srcOrd="0" destOrd="0" presId="urn:microsoft.com/office/officeart/2005/8/layout/default#1"/>
    <dgm:cxn modelId="{0373BF76-D330-489C-A95B-1FDAD9B72536}" type="presOf" srcId="{BA06EEBB-6AA3-421E-969D-2DBEAC40DF1E}" destId="{FC1A62E8-B99B-4FC7-A754-FDF497510FD7}" srcOrd="0" destOrd="0" presId="urn:microsoft.com/office/officeart/2005/8/layout/default#1"/>
    <dgm:cxn modelId="{4A0DEF8D-EF08-4401-ACCA-5A919E7FA6E6}" type="presOf" srcId="{A1E26AB8-EF4B-4F45-872B-ABB14A55E049}" destId="{3359F4D4-43EB-4A3A-8366-004919EDBB06}" srcOrd="0" destOrd="0" presId="urn:microsoft.com/office/officeart/2005/8/layout/default#1"/>
    <dgm:cxn modelId="{E4C71F9A-4E76-49A1-BA91-DB029AD0B900}" srcId="{1DE80E30-2103-4180-8B97-971AAFD101C9}" destId="{3FFC3D78-195E-4E91-B7D7-A23322F6A0BC}" srcOrd="3" destOrd="0" parTransId="{3211A20F-4BC9-4250-8342-0EFCE6207A7C}" sibTransId="{D0C37E38-404D-484D-8FF6-EF1A00CB1A8C}"/>
    <dgm:cxn modelId="{4E16C09B-7935-4FCB-ADE7-75F4338C7771}" type="presOf" srcId="{3FFC3D78-195E-4E91-B7D7-A23322F6A0BC}" destId="{680DFCF0-F0FD-481D-82D7-83A007C2761D}" srcOrd="0" destOrd="0" presId="urn:microsoft.com/office/officeart/2005/8/layout/default#1"/>
    <dgm:cxn modelId="{A0892E9E-C40E-44DE-80C6-02A1E86C0DD9}" type="presOf" srcId="{D24C6FEE-8F1B-43C3-9451-EBB245F3B255}" destId="{35E0E435-EAF5-44B5-A2B1-DA74BE8C10A6}" srcOrd="0" destOrd="0" presId="urn:microsoft.com/office/officeart/2005/8/layout/default#1"/>
    <dgm:cxn modelId="{FA911FAD-6A9A-4D00-B88D-2F672FA1E758}" srcId="{1DE80E30-2103-4180-8B97-971AAFD101C9}" destId="{F9567861-E28A-4D65-BE85-EB752442BB67}" srcOrd="0" destOrd="0" parTransId="{E33819DC-0693-4BDD-8B3A-CD15050D05DC}" sibTransId="{017EB738-B6F5-4982-8900-ED015D6D40F2}"/>
    <dgm:cxn modelId="{066CADC5-ACD5-427B-A13C-AF56675A263D}" srcId="{1DE80E30-2103-4180-8B97-971AAFD101C9}" destId="{BA06EEBB-6AA3-421E-969D-2DBEAC40DF1E}" srcOrd="1" destOrd="0" parTransId="{B78BF32E-06D8-4B52-986E-2B05BC4904A3}" sibTransId="{05EF65D7-B22B-41D6-B5C0-3F1FE7DF23CD}"/>
    <dgm:cxn modelId="{49F4C3F5-497A-445C-A22A-FDC855FE765E}" srcId="{1DE80E30-2103-4180-8B97-971AAFD101C9}" destId="{A1E26AB8-EF4B-4F45-872B-ABB14A55E049}" srcOrd="2" destOrd="0" parTransId="{2EA16448-E7C4-4424-8954-700196ADF8A4}" sibTransId="{7AD071CC-005D-4981-9621-8403775E938B}"/>
    <dgm:cxn modelId="{5091F674-839A-4543-AEF3-0013D05B4D4F}" type="presParOf" srcId="{BADA7496-668C-4233-9F5D-F1E20633CF33}" destId="{79EE3EFF-9B1B-4ED2-8F47-9982853E8490}" srcOrd="0" destOrd="0" presId="urn:microsoft.com/office/officeart/2005/8/layout/default#1"/>
    <dgm:cxn modelId="{60C5CBA7-F985-4369-8680-4185D71788C7}" type="presParOf" srcId="{BADA7496-668C-4233-9F5D-F1E20633CF33}" destId="{4F7BA415-217D-4A40-8F2A-7A12FB7FE97B}" srcOrd="1" destOrd="0" presId="urn:microsoft.com/office/officeart/2005/8/layout/default#1"/>
    <dgm:cxn modelId="{8A6F3D0A-BBCC-4C11-9720-FA75BF35713F}" type="presParOf" srcId="{BADA7496-668C-4233-9F5D-F1E20633CF33}" destId="{FC1A62E8-B99B-4FC7-A754-FDF497510FD7}" srcOrd="2" destOrd="0" presId="urn:microsoft.com/office/officeart/2005/8/layout/default#1"/>
    <dgm:cxn modelId="{C2AF45B0-EB94-4DED-8DB2-044ABA705C4A}" type="presParOf" srcId="{BADA7496-668C-4233-9F5D-F1E20633CF33}" destId="{7B42A7EA-ED16-4D86-B3B6-A3310DC73E94}" srcOrd="3" destOrd="0" presId="urn:microsoft.com/office/officeart/2005/8/layout/default#1"/>
    <dgm:cxn modelId="{0848E819-FCA7-4887-B3C4-DDD7FE8F0E35}" type="presParOf" srcId="{BADA7496-668C-4233-9F5D-F1E20633CF33}" destId="{3359F4D4-43EB-4A3A-8366-004919EDBB06}" srcOrd="4" destOrd="0" presId="urn:microsoft.com/office/officeart/2005/8/layout/default#1"/>
    <dgm:cxn modelId="{12149FE8-9BB3-4225-9326-AE8F6C30B3BA}" type="presParOf" srcId="{BADA7496-668C-4233-9F5D-F1E20633CF33}" destId="{B68E0E88-E1A4-4174-8983-EFF4C5B91C29}" srcOrd="5" destOrd="0" presId="urn:microsoft.com/office/officeart/2005/8/layout/default#1"/>
    <dgm:cxn modelId="{334E938B-8C71-4778-B5DA-5DFA93F8EBDB}" type="presParOf" srcId="{BADA7496-668C-4233-9F5D-F1E20633CF33}" destId="{680DFCF0-F0FD-481D-82D7-83A007C2761D}" srcOrd="6" destOrd="0" presId="urn:microsoft.com/office/officeart/2005/8/layout/default#1"/>
    <dgm:cxn modelId="{789DB139-7E91-4A6F-82BC-9285F15396B6}" type="presParOf" srcId="{BADA7496-668C-4233-9F5D-F1E20633CF33}" destId="{DB882B5E-C50B-49DA-9DC3-FF171FEA481B}" srcOrd="7" destOrd="0" presId="urn:microsoft.com/office/officeart/2005/8/layout/default#1"/>
    <dgm:cxn modelId="{0D806778-37A4-43C9-82B2-205CEB462CE9}" type="presParOf" srcId="{BADA7496-668C-4233-9F5D-F1E20633CF33}" destId="{35E0E435-EAF5-44B5-A2B1-DA74BE8C10A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381AC9-1D7E-4B7E-AA33-A89087DDFB2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BF7A2-4862-4685-AE14-7D5951999BE5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Facial Mucous Membranes</a:t>
          </a:r>
        </a:p>
      </dgm:t>
    </dgm:pt>
    <dgm:pt modelId="{E2C59940-BAA6-4DD4-9C51-073F3ACC16DD}" type="parTrans" cxnId="{6A9E1D30-FF55-422F-9C32-893D45ADDC68}">
      <dgm:prSet/>
      <dgm:spPr/>
      <dgm:t>
        <a:bodyPr/>
        <a:lstStyle/>
        <a:p>
          <a:endParaRPr lang="en-US"/>
        </a:p>
      </dgm:t>
    </dgm:pt>
    <dgm:pt modelId="{C49C2093-A7AA-47E1-87AE-3080C78F9850}" type="sibTrans" cxnId="{6A9E1D30-FF55-422F-9C32-893D45ADDC68}">
      <dgm:prSet/>
      <dgm:spPr/>
      <dgm:t>
        <a:bodyPr/>
        <a:lstStyle/>
        <a:p>
          <a:endParaRPr lang="en-US"/>
        </a:p>
      </dgm:t>
    </dgm:pt>
    <dgm:pt modelId="{ECE25487-2A3C-4E5F-9972-B35AE3965832}">
      <dgm:prSet phldrT="[Text]" custT="1"/>
      <dgm:spPr/>
      <dgm:t>
        <a:bodyPr/>
        <a:lstStyle/>
        <a:p>
          <a:r>
            <a: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Blood, Lymph</a:t>
          </a:r>
        </a:p>
      </dgm:t>
    </dgm:pt>
    <dgm:pt modelId="{FCC332E3-3E15-4781-9F15-FBD80F34CA70}" type="parTrans" cxnId="{550BD6C9-C28F-4673-9B3F-BFCD45FFB840}">
      <dgm:prSet/>
      <dgm:spPr/>
      <dgm:t>
        <a:bodyPr/>
        <a:lstStyle/>
        <a:p>
          <a:endParaRPr lang="en-US" dirty="0"/>
        </a:p>
      </dgm:t>
    </dgm:pt>
    <dgm:pt modelId="{95FC6A47-1BA7-4553-9559-4EEB66857482}" type="sibTrans" cxnId="{550BD6C9-C28F-4673-9B3F-BFCD45FFB840}">
      <dgm:prSet/>
      <dgm:spPr/>
      <dgm:t>
        <a:bodyPr/>
        <a:lstStyle/>
        <a:p>
          <a:endParaRPr lang="en-US"/>
        </a:p>
      </dgm:t>
    </dgm:pt>
    <dgm:pt modelId="{D66D9C39-CB69-4D53-B297-8038FD92E861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CRANIAL NERVES - FROM NOSE TO BRAIN</a:t>
          </a:r>
        </a:p>
      </dgm:t>
    </dgm:pt>
    <dgm:pt modelId="{63F8807E-0BF9-4CBB-844A-36033338FA72}" type="parTrans" cxnId="{CB56136C-2900-4806-A851-B2CDA465EAAE}">
      <dgm:prSet/>
      <dgm:spPr/>
      <dgm:t>
        <a:bodyPr/>
        <a:lstStyle/>
        <a:p>
          <a:endParaRPr lang="en-US" dirty="0"/>
        </a:p>
      </dgm:t>
    </dgm:pt>
    <dgm:pt modelId="{3C127098-4D5C-4E79-89EE-869BCEA2C46E}" type="sibTrans" cxnId="{CB56136C-2900-4806-A851-B2CDA465EAAE}">
      <dgm:prSet/>
      <dgm:spPr/>
      <dgm:t>
        <a:bodyPr/>
        <a:lstStyle/>
        <a:p>
          <a:endParaRPr lang="en-US"/>
        </a:p>
      </dgm:t>
    </dgm:pt>
    <dgm:pt modelId="{4AED1393-2F5D-49E5-AC10-56F5C62F7FA1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GUT (from eye, nose or mouth)</a:t>
          </a:r>
        </a:p>
      </dgm:t>
    </dgm:pt>
    <dgm:pt modelId="{55B44773-1208-4A68-9B63-4A790FE41ECF}" type="parTrans" cxnId="{046CE827-EB13-47FE-AAD3-2B2CCFB0F0DD}">
      <dgm:prSet/>
      <dgm:spPr/>
      <dgm:t>
        <a:bodyPr/>
        <a:lstStyle/>
        <a:p>
          <a:endParaRPr lang="en-US" dirty="0"/>
        </a:p>
      </dgm:t>
    </dgm:pt>
    <dgm:pt modelId="{9BD04F42-CA80-4795-B439-080E4C05A755}" type="sibTrans" cxnId="{046CE827-EB13-47FE-AAD3-2B2CCFB0F0DD}">
      <dgm:prSet/>
      <dgm:spPr/>
      <dgm:t>
        <a:bodyPr/>
        <a:lstStyle/>
        <a:p>
          <a:endParaRPr lang="en-US"/>
        </a:p>
      </dgm:t>
    </dgm:pt>
    <dgm:pt modelId="{8590000D-2945-46E3-A944-810ADE993066}" type="pres">
      <dgm:prSet presAssocID="{DB381AC9-1D7E-4B7E-AA33-A89087DDFB2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9DA1187-94B0-4D6F-827A-24D651B83EC6}" type="pres">
      <dgm:prSet presAssocID="{C9FBF7A2-4862-4685-AE14-7D5951999BE5}" presName="root1" presStyleCnt="0"/>
      <dgm:spPr/>
    </dgm:pt>
    <dgm:pt modelId="{B641E663-1871-44E6-A0F9-6BEC2A57F8D0}" type="pres">
      <dgm:prSet presAssocID="{C9FBF7A2-4862-4685-AE14-7D5951999BE5}" presName="LevelOneTextNode" presStyleLbl="node0" presStyleIdx="0" presStyleCnt="1" custLinFactNeighborX="-2652">
        <dgm:presLayoutVars>
          <dgm:chPref val="3"/>
        </dgm:presLayoutVars>
      </dgm:prSet>
      <dgm:spPr/>
    </dgm:pt>
    <dgm:pt modelId="{828F2D6F-C960-4FA8-85AD-5D2938195D58}" type="pres">
      <dgm:prSet presAssocID="{C9FBF7A2-4862-4685-AE14-7D5951999BE5}" presName="level2hierChild" presStyleCnt="0"/>
      <dgm:spPr/>
    </dgm:pt>
    <dgm:pt modelId="{C4E3AD65-6A7F-4E0B-A136-1548798BBF96}" type="pres">
      <dgm:prSet presAssocID="{FCC332E3-3E15-4781-9F15-FBD80F34CA70}" presName="conn2-1" presStyleLbl="parChTrans1D2" presStyleIdx="0" presStyleCnt="3"/>
      <dgm:spPr/>
    </dgm:pt>
    <dgm:pt modelId="{49564179-FE94-43D6-AC6C-A692340606FC}" type="pres">
      <dgm:prSet presAssocID="{FCC332E3-3E15-4781-9F15-FBD80F34CA70}" presName="connTx" presStyleLbl="parChTrans1D2" presStyleIdx="0" presStyleCnt="3"/>
      <dgm:spPr/>
    </dgm:pt>
    <dgm:pt modelId="{C67F68FC-2FA1-4AF0-8BE7-5AD4A3EEFE50}" type="pres">
      <dgm:prSet presAssocID="{ECE25487-2A3C-4E5F-9972-B35AE3965832}" presName="root2" presStyleCnt="0"/>
      <dgm:spPr/>
    </dgm:pt>
    <dgm:pt modelId="{F52CBF00-B50F-4411-AF76-C92A577B87F1}" type="pres">
      <dgm:prSet presAssocID="{ECE25487-2A3C-4E5F-9972-B35AE3965832}" presName="LevelTwoTextNode" presStyleLbl="node2" presStyleIdx="0" presStyleCnt="3" custScaleX="99132" custLinFactNeighborX="1232" custLinFactNeighborY="3142">
        <dgm:presLayoutVars>
          <dgm:chPref val="3"/>
        </dgm:presLayoutVars>
      </dgm:prSet>
      <dgm:spPr/>
    </dgm:pt>
    <dgm:pt modelId="{9E054D14-3B89-4D5B-A275-5999AF60A65B}" type="pres">
      <dgm:prSet presAssocID="{ECE25487-2A3C-4E5F-9972-B35AE3965832}" presName="level3hierChild" presStyleCnt="0"/>
      <dgm:spPr/>
    </dgm:pt>
    <dgm:pt modelId="{5DE9935E-6095-4B86-8646-ACBF8F9FC7D0}" type="pres">
      <dgm:prSet presAssocID="{63F8807E-0BF9-4CBB-844A-36033338FA72}" presName="conn2-1" presStyleLbl="parChTrans1D2" presStyleIdx="1" presStyleCnt="3"/>
      <dgm:spPr/>
    </dgm:pt>
    <dgm:pt modelId="{70BADDD2-F64F-4C12-A2C6-BD71094BDD80}" type="pres">
      <dgm:prSet presAssocID="{63F8807E-0BF9-4CBB-844A-36033338FA72}" presName="connTx" presStyleLbl="parChTrans1D2" presStyleIdx="1" presStyleCnt="3"/>
      <dgm:spPr/>
    </dgm:pt>
    <dgm:pt modelId="{1581567B-FCB1-48CE-A76A-96FD93E3DB70}" type="pres">
      <dgm:prSet presAssocID="{D66D9C39-CB69-4D53-B297-8038FD92E861}" presName="root2" presStyleCnt="0"/>
      <dgm:spPr/>
    </dgm:pt>
    <dgm:pt modelId="{BE84DCD4-6AF3-40B0-A8E7-1F29D3C20E68}" type="pres">
      <dgm:prSet presAssocID="{D66D9C39-CB69-4D53-B297-8038FD92E861}" presName="LevelTwoTextNode" presStyleLbl="node2" presStyleIdx="1" presStyleCnt="3" custScaleX="111678">
        <dgm:presLayoutVars>
          <dgm:chPref val="3"/>
        </dgm:presLayoutVars>
      </dgm:prSet>
      <dgm:spPr/>
    </dgm:pt>
    <dgm:pt modelId="{88F9B83D-BE99-4267-AE8D-58056D14DB92}" type="pres">
      <dgm:prSet presAssocID="{D66D9C39-CB69-4D53-B297-8038FD92E861}" presName="level3hierChild" presStyleCnt="0"/>
      <dgm:spPr/>
    </dgm:pt>
    <dgm:pt modelId="{270F2ABD-E3AA-4D5A-B7B0-DF52F2C73E2A}" type="pres">
      <dgm:prSet presAssocID="{55B44773-1208-4A68-9B63-4A790FE41ECF}" presName="conn2-1" presStyleLbl="parChTrans1D2" presStyleIdx="2" presStyleCnt="3"/>
      <dgm:spPr/>
    </dgm:pt>
    <dgm:pt modelId="{45279CBE-6523-4938-93BF-0D24F2E67226}" type="pres">
      <dgm:prSet presAssocID="{55B44773-1208-4A68-9B63-4A790FE41ECF}" presName="connTx" presStyleLbl="parChTrans1D2" presStyleIdx="2" presStyleCnt="3"/>
      <dgm:spPr/>
    </dgm:pt>
    <dgm:pt modelId="{8179FAD9-1D5C-4FBD-9E0F-D27CD5D0BE64}" type="pres">
      <dgm:prSet presAssocID="{4AED1393-2F5D-49E5-AC10-56F5C62F7FA1}" presName="root2" presStyleCnt="0"/>
      <dgm:spPr/>
    </dgm:pt>
    <dgm:pt modelId="{A8DF6E7D-517E-489E-B8E9-95B190CE68ED}" type="pres">
      <dgm:prSet presAssocID="{4AED1393-2F5D-49E5-AC10-56F5C62F7FA1}" presName="LevelTwoTextNode" presStyleLbl="node2" presStyleIdx="2" presStyleCnt="3" custScaleX="117608" custLinFactNeighborX="-616" custLinFactNeighborY="-1010">
        <dgm:presLayoutVars>
          <dgm:chPref val="3"/>
        </dgm:presLayoutVars>
      </dgm:prSet>
      <dgm:spPr/>
    </dgm:pt>
    <dgm:pt modelId="{C333357A-287E-4884-9B1C-C51A8DA1AD6F}" type="pres">
      <dgm:prSet presAssocID="{4AED1393-2F5D-49E5-AC10-56F5C62F7FA1}" presName="level3hierChild" presStyleCnt="0"/>
      <dgm:spPr/>
    </dgm:pt>
  </dgm:ptLst>
  <dgm:cxnLst>
    <dgm:cxn modelId="{1A7D6118-3945-4080-9443-DEF89937AF5D}" type="presOf" srcId="{C9FBF7A2-4862-4685-AE14-7D5951999BE5}" destId="{B641E663-1871-44E6-A0F9-6BEC2A57F8D0}" srcOrd="0" destOrd="0" presId="urn:microsoft.com/office/officeart/2008/layout/HorizontalMultiLevelHierarchy"/>
    <dgm:cxn modelId="{046CE827-EB13-47FE-AAD3-2B2CCFB0F0DD}" srcId="{C9FBF7A2-4862-4685-AE14-7D5951999BE5}" destId="{4AED1393-2F5D-49E5-AC10-56F5C62F7FA1}" srcOrd="2" destOrd="0" parTransId="{55B44773-1208-4A68-9B63-4A790FE41ECF}" sibTransId="{9BD04F42-CA80-4795-B439-080E4C05A755}"/>
    <dgm:cxn modelId="{6A9E1D30-FF55-422F-9C32-893D45ADDC68}" srcId="{DB381AC9-1D7E-4B7E-AA33-A89087DDFB26}" destId="{C9FBF7A2-4862-4685-AE14-7D5951999BE5}" srcOrd="0" destOrd="0" parTransId="{E2C59940-BAA6-4DD4-9C51-073F3ACC16DD}" sibTransId="{C49C2093-A7AA-47E1-87AE-3080C78F9850}"/>
    <dgm:cxn modelId="{CB56136C-2900-4806-A851-B2CDA465EAAE}" srcId="{C9FBF7A2-4862-4685-AE14-7D5951999BE5}" destId="{D66D9C39-CB69-4D53-B297-8038FD92E861}" srcOrd="1" destOrd="0" parTransId="{63F8807E-0BF9-4CBB-844A-36033338FA72}" sibTransId="{3C127098-4D5C-4E79-89EE-869BCEA2C46E}"/>
    <dgm:cxn modelId="{E22FBC6F-DA43-4BCA-9790-410933CB44AC}" type="presOf" srcId="{63F8807E-0BF9-4CBB-844A-36033338FA72}" destId="{5DE9935E-6095-4B86-8646-ACBF8F9FC7D0}" srcOrd="0" destOrd="0" presId="urn:microsoft.com/office/officeart/2008/layout/HorizontalMultiLevelHierarchy"/>
    <dgm:cxn modelId="{B85E3253-30F0-4E4D-96FF-468AB4F8070E}" type="presOf" srcId="{ECE25487-2A3C-4E5F-9972-B35AE3965832}" destId="{F52CBF00-B50F-4411-AF76-C92A577B87F1}" srcOrd="0" destOrd="0" presId="urn:microsoft.com/office/officeart/2008/layout/HorizontalMultiLevelHierarchy"/>
    <dgm:cxn modelId="{D2F5B782-1534-4D32-8F8C-9CD0EA4BF3FF}" type="presOf" srcId="{63F8807E-0BF9-4CBB-844A-36033338FA72}" destId="{70BADDD2-F64F-4C12-A2C6-BD71094BDD80}" srcOrd="1" destOrd="0" presId="urn:microsoft.com/office/officeart/2008/layout/HorizontalMultiLevelHierarchy"/>
    <dgm:cxn modelId="{D32A5F8D-76F8-4DA9-A1D0-DB43C4003D6E}" type="presOf" srcId="{FCC332E3-3E15-4781-9F15-FBD80F34CA70}" destId="{C4E3AD65-6A7F-4E0B-A136-1548798BBF96}" srcOrd="0" destOrd="0" presId="urn:microsoft.com/office/officeart/2008/layout/HorizontalMultiLevelHierarchy"/>
    <dgm:cxn modelId="{C08D38B7-1847-4F2A-9809-C6551B8AE237}" type="presOf" srcId="{55B44773-1208-4A68-9B63-4A790FE41ECF}" destId="{45279CBE-6523-4938-93BF-0D24F2E67226}" srcOrd="1" destOrd="0" presId="urn:microsoft.com/office/officeart/2008/layout/HorizontalMultiLevelHierarchy"/>
    <dgm:cxn modelId="{25C947B8-4E22-4330-9F0C-6E7309C0E3CA}" type="presOf" srcId="{FCC332E3-3E15-4781-9F15-FBD80F34CA70}" destId="{49564179-FE94-43D6-AC6C-A692340606FC}" srcOrd="1" destOrd="0" presId="urn:microsoft.com/office/officeart/2008/layout/HorizontalMultiLevelHierarchy"/>
    <dgm:cxn modelId="{1D6253B8-0612-4647-AC7B-AFBF43078011}" type="presOf" srcId="{D66D9C39-CB69-4D53-B297-8038FD92E861}" destId="{BE84DCD4-6AF3-40B0-A8E7-1F29D3C20E68}" srcOrd="0" destOrd="0" presId="urn:microsoft.com/office/officeart/2008/layout/HorizontalMultiLevelHierarchy"/>
    <dgm:cxn modelId="{550BD6C9-C28F-4673-9B3F-BFCD45FFB840}" srcId="{C9FBF7A2-4862-4685-AE14-7D5951999BE5}" destId="{ECE25487-2A3C-4E5F-9972-B35AE3965832}" srcOrd="0" destOrd="0" parTransId="{FCC332E3-3E15-4781-9F15-FBD80F34CA70}" sibTransId="{95FC6A47-1BA7-4553-9559-4EEB66857482}"/>
    <dgm:cxn modelId="{17C5EED2-9FA6-4DD0-81F4-172CCA427CD0}" type="presOf" srcId="{DB381AC9-1D7E-4B7E-AA33-A89087DDFB26}" destId="{8590000D-2945-46E3-A944-810ADE993066}" srcOrd="0" destOrd="0" presId="urn:microsoft.com/office/officeart/2008/layout/HorizontalMultiLevelHierarchy"/>
    <dgm:cxn modelId="{352B99E2-6358-43EA-BBA1-EE700AD8865A}" type="presOf" srcId="{4AED1393-2F5D-49E5-AC10-56F5C62F7FA1}" destId="{A8DF6E7D-517E-489E-B8E9-95B190CE68ED}" srcOrd="0" destOrd="0" presId="urn:microsoft.com/office/officeart/2008/layout/HorizontalMultiLevelHierarchy"/>
    <dgm:cxn modelId="{97492FF5-B4D4-4F04-8C22-7DE9CB7EBA3C}" type="presOf" srcId="{55B44773-1208-4A68-9B63-4A790FE41ECF}" destId="{270F2ABD-E3AA-4D5A-B7B0-DF52F2C73E2A}" srcOrd="0" destOrd="0" presId="urn:microsoft.com/office/officeart/2008/layout/HorizontalMultiLevelHierarchy"/>
    <dgm:cxn modelId="{648CBB74-6085-487E-81E5-2A41AE374D1A}" type="presParOf" srcId="{8590000D-2945-46E3-A944-810ADE993066}" destId="{79DA1187-94B0-4D6F-827A-24D651B83EC6}" srcOrd="0" destOrd="0" presId="urn:microsoft.com/office/officeart/2008/layout/HorizontalMultiLevelHierarchy"/>
    <dgm:cxn modelId="{4A9B3919-AE28-4AEA-A27A-3571EFDADDED}" type="presParOf" srcId="{79DA1187-94B0-4D6F-827A-24D651B83EC6}" destId="{B641E663-1871-44E6-A0F9-6BEC2A57F8D0}" srcOrd="0" destOrd="0" presId="urn:microsoft.com/office/officeart/2008/layout/HorizontalMultiLevelHierarchy"/>
    <dgm:cxn modelId="{D9125564-0CF4-4A14-81FD-4643250EB3D5}" type="presParOf" srcId="{79DA1187-94B0-4D6F-827A-24D651B83EC6}" destId="{828F2D6F-C960-4FA8-85AD-5D2938195D58}" srcOrd="1" destOrd="0" presId="urn:microsoft.com/office/officeart/2008/layout/HorizontalMultiLevelHierarchy"/>
    <dgm:cxn modelId="{84A52B94-BD13-4CDF-8627-1364BD96C7A7}" type="presParOf" srcId="{828F2D6F-C960-4FA8-85AD-5D2938195D58}" destId="{C4E3AD65-6A7F-4E0B-A136-1548798BBF96}" srcOrd="0" destOrd="0" presId="urn:microsoft.com/office/officeart/2008/layout/HorizontalMultiLevelHierarchy"/>
    <dgm:cxn modelId="{FE556E49-AD4A-4954-8C4D-3DD81638AE22}" type="presParOf" srcId="{C4E3AD65-6A7F-4E0B-A136-1548798BBF96}" destId="{49564179-FE94-43D6-AC6C-A692340606FC}" srcOrd="0" destOrd="0" presId="urn:microsoft.com/office/officeart/2008/layout/HorizontalMultiLevelHierarchy"/>
    <dgm:cxn modelId="{6A27941E-1B0A-4FB0-9BF8-B5FA13D5176B}" type="presParOf" srcId="{828F2D6F-C960-4FA8-85AD-5D2938195D58}" destId="{C67F68FC-2FA1-4AF0-8BE7-5AD4A3EEFE50}" srcOrd="1" destOrd="0" presId="urn:microsoft.com/office/officeart/2008/layout/HorizontalMultiLevelHierarchy"/>
    <dgm:cxn modelId="{BBA0C094-D610-4AF5-8DD7-E89E9AC0F499}" type="presParOf" srcId="{C67F68FC-2FA1-4AF0-8BE7-5AD4A3EEFE50}" destId="{F52CBF00-B50F-4411-AF76-C92A577B87F1}" srcOrd="0" destOrd="0" presId="urn:microsoft.com/office/officeart/2008/layout/HorizontalMultiLevelHierarchy"/>
    <dgm:cxn modelId="{159418D0-EB60-40FF-BC39-BD564768007C}" type="presParOf" srcId="{C67F68FC-2FA1-4AF0-8BE7-5AD4A3EEFE50}" destId="{9E054D14-3B89-4D5B-A275-5999AF60A65B}" srcOrd="1" destOrd="0" presId="urn:microsoft.com/office/officeart/2008/layout/HorizontalMultiLevelHierarchy"/>
    <dgm:cxn modelId="{3AC4862E-A4FD-42E7-9F92-845D4238029C}" type="presParOf" srcId="{828F2D6F-C960-4FA8-85AD-5D2938195D58}" destId="{5DE9935E-6095-4B86-8646-ACBF8F9FC7D0}" srcOrd="2" destOrd="0" presId="urn:microsoft.com/office/officeart/2008/layout/HorizontalMultiLevelHierarchy"/>
    <dgm:cxn modelId="{D6898C0B-6ADF-4C40-B032-86CB38605C54}" type="presParOf" srcId="{5DE9935E-6095-4B86-8646-ACBF8F9FC7D0}" destId="{70BADDD2-F64F-4C12-A2C6-BD71094BDD80}" srcOrd="0" destOrd="0" presId="urn:microsoft.com/office/officeart/2008/layout/HorizontalMultiLevelHierarchy"/>
    <dgm:cxn modelId="{3C769867-C903-4103-ACA6-9E0EA1B3869A}" type="presParOf" srcId="{828F2D6F-C960-4FA8-85AD-5D2938195D58}" destId="{1581567B-FCB1-48CE-A76A-96FD93E3DB70}" srcOrd="3" destOrd="0" presId="urn:microsoft.com/office/officeart/2008/layout/HorizontalMultiLevelHierarchy"/>
    <dgm:cxn modelId="{40228EB7-E99E-418D-9170-82771B3B73F7}" type="presParOf" srcId="{1581567B-FCB1-48CE-A76A-96FD93E3DB70}" destId="{BE84DCD4-6AF3-40B0-A8E7-1F29D3C20E68}" srcOrd="0" destOrd="0" presId="urn:microsoft.com/office/officeart/2008/layout/HorizontalMultiLevelHierarchy"/>
    <dgm:cxn modelId="{18A29A3B-A14B-429B-B15C-8DE9B1C613DB}" type="presParOf" srcId="{1581567B-FCB1-48CE-A76A-96FD93E3DB70}" destId="{88F9B83D-BE99-4267-AE8D-58056D14DB92}" srcOrd="1" destOrd="0" presId="urn:microsoft.com/office/officeart/2008/layout/HorizontalMultiLevelHierarchy"/>
    <dgm:cxn modelId="{3B465C64-0B79-450A-9EDA-611EF7525049}" type="presParOf" srcId="{828F2D6F-C960-4FA8-85AD-5D2938195D58}" destId="{270F2ABD-E3AA-4D5A-B7B0-DF52F2C73E2A}" srcOrd="4" destOrd="0" presId="urn:microsoft.com/office/officeart/2008/layout/HorizontalMultiLevelHierarchy"/>
    <dgm:cxn modelId="{E5F7B46F-B362-4AFC-A4FE-C844EA370A8B}" type="presParOf" srcId="{270F2ABD-E3AA-4D5A-B7B0-DF52F2C73E2A}" destId="{45279CBE-6523-4938-93BF-0D24F2E67226}" srcOrd="0" destOrd="0" presId="urn:microsoft.com/office/officeart/2008/layout/HorizontalMultiLevelHierarchy"/>
    <dgm:cxn modelId="{E6357A24-BB54-4ECC-8357-EB4CE90AC1AC}" type="presParOf" srcId="{828F2D6F-C960-4FA8-85AD-5D2938195D58}" destId="{8179FAD9-1D5C-4FBD-9E0F-D27CD5D0BE64}" srcOrd="5" destOrd="0" presId="urn:microsoft.com/office/officeart/2008/layout/HorizontalMultiLevelHierarchy"/>
    <dgm:cxn modelId="{152E18F8-A24D-4A8A-AC95-9CDCCB49BD86}" type="presParOf" srcId="{8179FAD9-1D5C-4FBD-9E0F-D27CD5D0BE64}" destId="{A8DF6E7D-517E-489E-B8E9-95B190CE68ED}" srcOrd="0" destOrd="0" presId="urn:microsoft.com/office/officeart/2008/layout/HorizontalMultiLevelHierarchy"/>
    <dgm:cxn modelId="{D3D2193B-165D-4B7B-9890-19B0DC0C0095}" type="presParOf" srcId="{8179FAD9-1D5C-4FBD-9E0F-D27CD5D0BE64}" destId="{C333357A-287E-4884-9B1C-C51A8DA1AD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381AC9-1D7E-4B7E-AA33-A89087DDFB2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BF7A2-4862-4685-AE14-7D5951999BE5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Percutaneous</a:t>
          </a:r>
        </a:p>
      </dgm:t>
    </dgm:pt>
    <dgm:pt modelId="{E2C59940-BAA6-4DD4-9C51-073F3ACC16DD}" type="parTrans" cxnId="{6A9E1D30-FF55-422F-9C32-893D45ADDC68}">
      <dgm:prSet/>
      <dgm:spPr/>
      <dgm:t>
        <a:bodyPr/>
        <a:lstStyle/>
        <a:p>
          <a:endParaRPr lang="en-US"/>
        </a:p>
      </dgm:t>
    </dgm:pt>
    <dgm:pt modelId="{C49C2093-A7AA-47E1-87AE-3080C78F9850}" type="sibTrans" cxnId="{6A9E1D30-FF55-422F-9C32-893D45ADDC68}">
      <dgm:prSet/>
      <dgm:spPr/>
      <dgm:t>
        <a:bodyPr/>
        <a:lstStyle/>
        <a:p>
          <a:endParaRPr lang="en-US"/>
        </a:p>
      </dgm:t>
    </dgm:pt>
    <dgm:pt modelId="{ECE25487-2A3C-4E5F-9972-B35AE3965832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SKIN </a:t>
          </a:r>
        </a:p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(Local infections)</a:t>
          </a:r>
        </a:p>
      </dgm:t>
    </dgm:pt>
    <dgm:pt modelId="{FCC332E3-3E15-4781-9F15-FBD80F34CA70}" type="parTrans" cxnId="{550BD6C9-C28F-4673-9B3F-BFCD45FFB840}">
      <dgm:prSet/>
      <dgm:spPr/>
      <dgm:t>
        <a:bodyPr/>
        <a:lstStyle/>
        <a:p>
          <a:endParaRPr lang="en-US" dirty="0"/>
        </a:p>
      </dgm:t>
    </dgm:pt>
    <dgm:pt modelId="{95FC6A47-1BA7-4553-9559-4EEB66857482}" type="sibTrans" cxnId="{550BD6C9-C28F-4673-9B3F-BFCD45FFB840}">
      <dgm:prSet/>
      <dgm:spPr/>
      <dgm:t>
        <a:bodyPr/>
        <a:lstStyle/>
        <a:p>
          <a:endParaRPr lang="en-US"/>
        </a:p>
      </dgm:t>
    </dgm:pt>
    <dgm:pt modelId="{D66D9C39-CB69-4D53-B297-8038FD92E861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BLOOD STREAM</a:t>
          </a:r>
        </a:p>
      </dgm:t>
    </dgm:pt>
    <dgm:pt modelId="{63F8807E-0BF9-4CBB-844A-36033338FA72}" type="parTrans" cxnId="{CB56136C-2900-4806-A851-B2CDA465EAAE}">
      <dgm:prSet/>
      <dgm:spPr/>
      <dgm:t>
        <a:bodyPr/>
        <a:lstStyle/>
        <a:p>
          <a:endParaRPr lang="en-US" dirty="0"/>
        </a:p>
      </dgm:t>
    </dgm:pt>
    <dgm:pt modelId="{3C127098-4D5C-4E79-89EE-869BCEA2C46E}" type="sibTrans" cxnId="{CB56136C-2900-4806-A851-B2CDA465EAAE}">
      <dgm:prSet/>
      <dgm:spPr/>
      <dgm:t>
        <a:bodyPr/>
        <a:lstStyle/>
        <a:p>
          <a:endParaRPr lang="en-US"/>
        </a:p>
      </dgm:t>
    </dgm:pt>
    <dgm:pt modelId="{4AED1393-2F5D-49E5-AC10-56F5C62F7FA1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FACIAL MUCOUS MEMBRANES</a:t>
          </a:r>
        </a:p>
      </dgm:t>
    </dgm:pt>
    <dgm:pt modelId="{55B44773-1208-4A68-9B63-4A790FE41ECF}" type="parTrans" cxnId="{046CE827-EB13-47FE-AAD3-2B2CCFB0F0DD}">
      <dgm:prSet/>
      <dgm:spPr/>
      <dgm:t>
        <a:bodyPr/>
        <a:lstStyle/>
        <a:p>
          <a:endParaRPr lang="en-US" dirty="0"/>
        </a:p>
      </dgm:t>
    </dgm:pt>
    <dgm:pt modelId="{9BD04F42-CA80-4795-B439-080E4C05A755}" type="sibTrans" cxnId="{046CE827-EB13-47FE-AAD3-2B2CCFB0F0DD}">
      <dgm:prSet/>
      <dgm:spPr/>
      <dgm:t>
        <a:bodyPr/>
        <a:lstStyle/>
        <a:p>
          <a:endParaRPr lang="en-US"/>
        </a:p>
      </dgm:t>
    </dgm:pt>
    <dgm:pt modelId="{8590000D-2945-46E3-A944-810ADE993066}" type="pres">
      <dgm:prSet presAssocID="{DB381AC9-1D7E-4B7E-AA33-A89087DDFB2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9DA1187-94B0-4D6F-827A-24D651B83EC6}" type="pres">
      <dgm:prSet presAssocID="{C9FBF7A2-4862-4685-AE14-7D5951999BE5}" presName="root1" presStyleCnt="0"/>
      <dgm:spPr/>
    </dgm:pt>
    <dgm:pt modelId="{B641E663-1871-44E6-A0F9-6BEC2A57F8D0}" type="pres">
      <dgm:prSet presAssocID="{C9FBF7A2-4862-4685-AE14-7D5951999BE5}" presName="LevelOneTextNode" presStyleLbl="node0" presStyleIdx="0" presStyleCnt="1">
        <dgm:presLayoutVars>
          <dgm:chPref val="3"/>
        </dgm:presLayoutVars>
      </dgm:prSet>
      <dgm:spPr/>
    </dgm:pt>
    <dgm:pt modelId="{828F2D6F-C960-4FA8-85AD-5D2938195D58}" type="pres">
      <dgm:prSet presAssocID="{C9FBF7A2-4862-4685-AE14-7D5951999BE5}" presName="level2hierChild" presStyleCnt="0"/>
      <dgm:spPr/>
    </dgm:pt>
    <dgm:pt modelId="{C4E3AD65-6A7F-4E0B-A136-1548798BBF96}" type="pres">
      <dgm:prSet presAssocID="{FCC332E3-3E15-4781-9F15-FBD80F34CA70}" presName="conn2-1" presStyleLbl="parChTrans1D2" presStyleIdx="0" presStyleCnt="3"/>
      <dgm:spPr/>
    </dgm:pt>
    <dgm:pt modelId="{49564179-FE94-43D6-AC6C-A692340606FC}" type="pres">
      <dgm:prSet presAssocID="{FCC332E3-3E15-4781-9F15-FBD80F34CA70}" presName="connTx" presStyleLbl="parChTrans1D2" presStyleIdx="0" presStyleCnt="3"/>
      <dgm:spPr/>
    </dgm:pt>
    <dgm:pt modelId="{C67F68FC-2FA1-4AF0-8BE7-5AD4A3EEFE50}" type="pres">
      <dgm:prSet presAssocID="{ECE25487-2A3C-4E5F-9972-B35AE3965832}" presName="root2" presStyleCnt="0"/>
      <dgm:spPr/>
    </dgm:pt>
    <dgm:pt modelId="{F52CBF00-B50F-4411-AF76-C92A577B87F1}" type="pres">
      <dgm:prSet presAssocID="{ECE25487-2A3C-4E5F-9972-B35AE3965832}" presName="LevelTwoTextNode" presStyleLbl="node2" presStyleIdx="0" presStyleCnt="3">
        <dgm:presLayoutVars>
          <dgm:chPref val="3"/>
        </dgm:presLayoutVars>
      </dgm:prSet>
      <dgm:spPr/>
    </dgm:pt>
    <dgm:pt modelId="{9E054D14-3B89-4D5B-A275-5999AF60A65B}" type="pres">
      <dgm:prSet presAssocID="{ECE25487-2A3C-4E5F-9972-B35AE3965832}" presName="level3hierChild" presStyleCnt="0"/>
      <dgm:spPr/>
    </dgm:pt>
    <dgm:pt modelId="{5DE9935E-6095-4B86-8646-ACBF8F9FC7D0}" type="pres">
      <dgm:prSet presAssocID="{63F8807E-0BF9-4CBB-844A-36033338FA72}" presName="conn2-1" presStyleLbl="parChTrans1D2" presStyleIdx="1" presStyleCnt="3"/>
      <dgm:spPr/>
    </dgm:pt>
    <dgm:pt modelId="{70BADDD2-F64F-4C12-A2C6-BD71094BDD80}" type="pres">
      <dgm:prSet presAssocID="{63F8807E-0BF9-4CBB-844A-36033338FA72}" presName="connTx" presStyleLbl="parChTrans1D2" presStyleIdx="1" presStyleCnt="3"/>
      <dgm:spPr/>
    </dgm:pt>
    <dgm:pt modelId="{1581567B-FCB1-48CE-A76A-96FD93E3DB70}" type="pres">
      <dgm:prSet presAssocID="{D66D9C39-CB69-4D53-B297-8038FD92E861}" presName="root2" presStyleCnt="0"/>
      <dgm:spPr/>
    </dgm:pt>
    <dgm:pt modelId="{BE84DCD4-6AF3-40B0-A8E7-1F29D3C20E68}" type="pres">
      <dgm:prSet presAssocID="{D66D9C39-CB69-4D53-B297-8038FD92E861}" presName="LevelTwoTextNode" presStyleLbl="node2" presStyleIdx="1" presStyleCnt="3">
        <dgm:presLayoutVars>
          <dgm:chPref val="3"/>
        </dgm:presLayoutVars>
      </dgm:prSet>
      <dgm:spPr/>
    </dgm:pt>
    <dgm:pt modelId="{88F9B83D-BE99-4267-AE8D-58056D14DB92}" type="pres">
      <dgm:prSet presAssocID="{D66D9C39-CB69-4D53-B297-8038FD92E861}" presName="level3hierChild" presStyleCnt="0"/>
      <dgm:spPr/>
    </dgm:pt>
    <dgm:pt modelId="{270F2ABD-E3AA-4D5A-B7B0-DF52F2C73E2A}" type="pres">
      <dgm:prSet presAssocID="{55B44773-1208-4A68-9B63-4A790FE41ECF}" presName="conn2-1" presStyleLbl="parChTrans1D2" presStyleIdx="2" presStyleCnt="3"/>
      <dgm:spPr/>
    </dgm:pt>
    <dgm:pt modelId="{45279CBE-6523-4938-93BF-0D24F2E67226}" type="pres">
      <dgm:prSet presAssocID="{55B44773-1208-4A68-9B63-4A790FE41ECF}" presName="connTx" presStyleLbl="parChTrans1D2" presStyleIdx="2" presStyleCnt="3"/>
      <dgm:spPr/>
    </dgm:pt>
    <dgm:pt modelId="{8179FAD9-1D5C-4FBD-9E0F-D27CD5D0BE64}" type="pres">
      <dgm:prSet presAssocID="{4AED1393-2F5D-49E5-AC10-56F5C62F7FA1}" presName="root2" presStyleCnt="0"/>
      <dgm:spPr/>
    </dgm:pt>
    <dgm:pt modelId="{A8DF6E7D-517E-489E-B8E9-95B190CE68ED}" type="pres">
      <dgm:prSet presAssocID="{4AED1393-2F5D-49E5-AC10-56F5C62F7FA1}" presName="LevelTwoTextNode" presStyleLbl="node2" presStyleIdx="2" presStyleCnt="3" custLinFactNeighborX="365" custLinFactNeighborY="1135">
        <dgm:presLayoutVars>
          <dgm:chPref val="3"/>
        </dgm:presLayoutVars>
      </dgm:prSet>
      <dgm:spPr/>
    </dgm:pt>
    <dgm:pt modelId="{C333357A-287E-4884-9B1C-C51A8DA1AD6F}" type="pres">
      <dgm:prSet presAssocID="{4AED1393-2F5D-49E5-AC10-56F5C62F7FA1}" presName="level3hierChild" presStyleCnt="0"/>
      <dgm:spPr/>
    </dgm:pt>
  </dgm:ptLst>
  <dgm:cxnLst>
    <dgm:cxn modelId="{9D9B621C-12BC-4DE2-8B02-C69B12517406}" type="presOf" srcId="{55B44773-1208-4A68-9B63-4A790FE41ECF}" destId="{270F2ABD-E3AA-4D5A-B7B0-DF52F2C73E2A}" srcOrd="0" destOrd="0" presId="urn:microsoft.com/office/officeart/2008/layout/HorizontalMultiLevelHierarchy"/>
    <dgm:cxn modelId="{28AC7E26-E0B2-417F-ABCC-67B2C54B20DD}" type="presOf" srcId="{63F8807E-0BF9-4CBB-844A-36033338FA72}" destId="{70BADDD2-F64F-4C12-A2C6-BD71094BDD80}" srcOrd="1" destOrd="0" presId="urn:microsoft.com/office/officeart/2008/layout/HorizontalMultiLevelHierarchy"/>
    <dgm:cxn modelId="{046CE827-EB13-47FE-AAD3-2B2CCFB0F0DD}" srcId="{C9FBF7A2-4862-4685-AE14-7D5951999BE5}" destId="{4AED1393-2F5D-49E5-AC10-56F5C62F7FA1}" srcOrd="2" destOrd="0" parTransId="{55B44773-1208-4A68-9B63-4A790FE41ECF}" sibTransId="{9BD04F42-CA80-4795-B439-080E4C05A755}"/>
    <dgm:cxn modelId="{E54DE82D-6E62-4180-84E9-B1BA6B063922}" type="presOf" srcId="{FCC332E3-3E15-4781-9F15-FBD80F34CA70}" destId="{C4E3AD65-6A7F-4E0B-A136-1548798BBF96}" srcOrd="0" destOrd="0" presId="urn:microsoft.com/office/officeart/2008/layout/HorizontalMultiLevelHierarchy"/>
    <dgm:cxn modelId="{6A9E1D30-FF55-422F-9C32-893D45ADDC68}" srcId="{DB381AC9-1D7E-4B7E-AA33-A89087DDFB26}" destId="{C9FBF7A2-4862-4685-AE14-7D5951999BE5}" srcOrd="0" destOrd="0" parTransId="{E2C59940-BAA6-4DD4-9C51-073F3ACC16DD}" sibTransId="{C49C2093-A7AA-47E1-87AE-3080C78F9850}"/>
    <dgm:cxn modelId="{5654E832-390C-4033-B14B-82E4B7833F55}" type="presOf" srcId="{D66D9C39-CB69-4D53-B297-8038FD92E861}" destId="{BE84DCD4-6AF3-40B0-A8E7-1F29D3C20E68}" srcOrd="0" destOrd="0" presId="urn:microsoft.com/office/officeart/2008/layout/HorizontalMultiLevelHierarchy"/>
    <dgm:cxn modelId="{EBBE7735-96DA-477E-BEDF-0647D64B25A2}" type="presOf" srcId="{DB381AC9-1D7E-4B7E-AA33-A89087DDFB26}" destId="{8590000D-2945-46E3-A944-810ADE993066}" srcOrd="0" destOrd="0" presId="urn:microsoft.com/office/officeart/2008/layout/HorizontalMultiLevelHierarchy"/>
    <dgm:cxn modelId="{2072523C-8B7F-41A3-ADAD-D378DF411466}" type="presOf" srcId="{55B44773-1208-4A68-9B63-4A790FE41ECF}" destId="{45279CBE-6523-4938-93BF-0D24F2E67226}" srcOrd="1" destOrd="0" presId="urn:microsoft.com/office/officeart/2008/layout/HorizontalMultiLevelHierarchy"/>
    <dgm:cxn modelId="{BC63E85E-D4A7-4F5E-B9A0-2CBAE32CE84F}" type="presOf" srcId="{C9FBF7A2-4862-4685-AE14-7D5951999BE5}" destId="{B641E663-1871-44E6-A0F9-6BEC2A57F8D0}" srcOrd="0" destOrd="0" presId="urn:microsoft.com/office/officeart/2008/layout/HorizontalMultiLevelHierarchy"/>
    <dgm:cxn modelId="{600B5A6A-83B0-4F26-BE36-EB4C54D5C6DC}" type="presOf" srcId="{63F8807E-0BF9-4CBB-844A-36033338FA72}" destId="{5DE9935E-6095-4B86-8646-ACBF8F9FC7D0}" srcOrd="0" destOrd="0" presId="urn:microsoft.com/office/officeart/2008/layout/HorizontalMultiLevelHierarchy"/>
    <dgm:cxn modelId="{CB56136C-2900-4806-A851-B2CDA465EAAE}" srcId="{C9FBF7A2-4862-4685-AE14-7D5951999BE5}" destId="{D66D9C39-CB69-4D53-B297-8038FD92E861}" srcOrd="1" destOrd="0" parTransId="{63F8807E-0BF9-4CBB-844A-36033338FA72}" sibTransId="{3C127098-4D5C-4E79-89EE-869BCEA2C46E}"/>
    <dgm:cxn modelId="{92F8918A-B5D1-4B27-B484-F7223AC85066}" type="presOf" srcId="{FCC332E3-3E15-4781-9F15-FBD80F34CA70}" destId="{49564179-FE94-43D6-AC6C-A692340606FC}" srcOrd="1" destOrd="0" presId="urn:microsoft.com/office/officeart/2008/layout/HorizontalMultiLevelHierarchy"/>
    <dgm:cxn modelId="{F3DC3495-620B-41E8-832B-0567B19758D9}" type="presOf" srcId="{4AED1393-2F5D-49E5-AC10-56F5C62F7FA1}" destId="{A8DF6E7D-517E-489E-B8E9-95B190CE68ED}" srcOrd="0" destOrd="0" presId="urn:microsoft.com/office/officeart/2008/layout/HorizontalMultiLevelHierarchy"/>
    <dgm:cxn modelId="{6FF54CA0-D777-4C9E-8548-0799287C2E8C}" type="presOf" srcId="{ECE25487-2A3C-4E5F-9972-B35AE3965832}" destId="{F52CBF00-B50F-4411-AF76-C92A577B87F1}" srcOrd="0" destOrd="0" presId="urn:microsoft.com/office/officeart/2008/layout/HorizontalMultiLevelHierarchy"/>
    <dgm:cxn modelId="{550BD6C9-C28F-4673-9B3F-BFCD45FFB840}" srcId="{C9FBF7A2-4862-4685-AE14-7D5951999BE5}" destId="{ECE25487-2A3C-4E5F-9972-B35AE3965832}" srcOrd="0" destOrd="0" parTransId="{FCC332E3-3E15-4781-9F15-FBD80F34CA70}" sibTransId="{95FC6A47-1BA7-4553-9559-4EEB66857482}"/>
    <dgm:cxn modelId="{A3DC58E2-729D-44E9-976E-DB97D479B09E}" type="presParOf" srcId="{8590000D-2945-46E3-A944-810ADE993066}" destId="{79DA1187-94B0-4D6F-827A-24D651B83EC6}" srcOrd="0" destOrd="0" presId="urn:microsoft.com/office/officeart/2008/layout/HorizontalMultiLevelHierarchy"/>
    <dgm:cxn modelId="{E1DCAD1C-AEC5-449F-807D-3477701251F2}" type="presParOf" srcId="{79DA1187-94B0-4D6F-827A-24D651B83EC6}" destId="{B641E663-1871-44E6-A0F9-6BEC2A57F8D0}" srcOrd="0" destOrd="0" presId="urn:microsoft.com/office/officeart/2008/layout/HorizontalMultiLevelHierarchy"/>
    <dgm:cxn modelId="{8BFD0C0C-AF80-4322-99BF-B13B0CD77B5B}" type="presParOf" srcId="{79DA1187-94B0-4D6F-827A-24D651B83EC6}" destId="{828F2D6F-C960-4FA8-85AD-5D2938195D58}" srcOrd="1" destOrd="0" presId="urn:microsoft.com/office/officeart/2008/layout/HorizontalMultiLevelHierarchy"/>
    <dgm:cxn modelId="{D51DE52E-FEF1-4EE4-B281-3D85921138B8}" type="presParOf" srcId="{828F2D6F-C960-4FA8-85AD-5D2938195D58}" destId="{C4E3AD65-6A7F-4E0B-A136-1548798BBF96}" srcOrd="0" destOrd="0" presId="urn:microsoft.com/office/officeart/2008/layout/HorizontalMultiLevelHierarchy"/>
    <dgm:cxn modelId="{B5479B7C-91D4-4638-A57E-50716F526B6C}" type="presParOf" srcId="{C4E3AD65-6A7F-4E0B-A136-1548798BBF96}" destId="{49564179-FE94-43D6-AC6C-A692340606FC}" srcOrd="0" destOrd="0" presId="urn:microsoft.com/office/officeart/2008/layout/HorizontalMultiLevelHierarchy"/>
    <dgm:cxn modelId="{1EA84AD8-04EF-4FDA-AC72-217D08E6F692}" type="presParOf" srcId="{828F2D6F-C960-4FA8-85AD-5D2938195D58}" destId="{C67F68FC-2FA1-4AF0-8BE7-5AD4A3EEFE50}" srcOrd="1" destOrd="0" presId="urn:microsoft.com/office/officeart/2008/layout/HorizontalMultiLevelHierarchy"/>
    <dgm:cxn modelId="{CB4E880D-3242-4795-B456-BF4FE98C60E4}" type="presParOf" srcId="{C67F68FC-2FA1-4AF0-8BE7-5AD4A3EEFE50}" destId="{F52CBF00-B50F-4411-AF76-C92A577B87F1}" srcOrd="0" destOrd="0" presId="urn:microsoft.com/office/officeart/2008/layout/HorizontalMultiLevelHierarchy"/>
    <dgm:cxn modelId="{88F7804B-0C8E-4023-B352-E341DF287CAE}" type="presParOf" srcId="{C67F68FC-2FA1-4AF0-8BE7-5AD4A3EEFE50}" destId="{9E054D14-3B89-4D5B-A275-5999AF60A65B}" srcOrd="1" destOrd="0" presId="urn:microsoft.com/office/officeart/2008/layout/HorizontalMultiLevelHierarchy"/>
    <dgm:cxn modelId="{DC062B6A-2CB0-45FF-B9A1-6A939EDDA886}" type="presParOf" srcId="{828F2D6F-C960-4FA8-85AD-5D2938195D58}" destId="{5DE9935E-6095-4B86-8646-ACBF8F9FC7D0}" srcOrd="2" destOrd="0" presId="urn:microsoft.com/office/officeart/2008/layout/HorizontalMultiLevelHierarchy"/>
    <dgm:cxn modelId="{A52D653B-3C82-4BD2-8F57-F65A6D8858F1}" type="presParOf" srcId="{5DE9935E-6095-4B86-8646-ACBF8F9FC7D0}" destId="{70BADDD2-F64F-4C12-A2C6-BD71094BDD80}" srcOrd="0" destOrd="0" presId="urn:microsoft.com/office/officeart/2008/layout/HorizontalMultiLevelHierarchy"/>
    <dgm:cxn modelId="{0F611BD4-FD9B-47FB-B441-A2C259E3B5BA}" type="presParOf" srcId="{828F2D6F-C960-4FA8-85AD-5D2938195D58}" destId="{1581567B-FCB1-48CE-A76A-96FD93E3DB70}" srcOrd="3" destOrd="0" presId="urn:microsoft.com/office/officeart/2008/layout/HorizontalMultiLevelHierarchy"/>
    <dgm:cxn modelId="{FDF1DEDA-856D-49A0-8359-8589590CB1D4}" type="presParOf" srcId="{1581567B-FCB1-48CE-A76A-96FD93E3DB70}" destId="{BE84DCD4-6AF3-40B0-A8E7-1F29D3C20E68}" srcOrd="0" destOrd="0" presId="urn:microsoft.com/office/officeart/2008/layout/HorizontalMultiLevelHierarchy"/>
    <dgm:cxn modelId="{2432EF1E-64AB-422C-A11C-6D5BCA96091E}" type="presParOf" srcId="{1581567B-FCB1-48CE-A76A-96FD93E3DB70}" destId="{88F9B83D-BE99-4267-AE8D-58056D14DB92}" srcOrd="1" destOrd="0" presId="urn:microsoft.com/office/officeart/2008/layout/HorizontalMultiLevelHierarchy"/>
    <dgm:cxn modelId="{419BCED8-2177-403F-A049-5E1E6143D9D3}" type="presParOf" srcId="{828F2D6F-C960-4FA8-85AD-5D2938195D58}" destId="{270F2ABD-E3AA-4D5A-B7B0-DF52F2C73E2A}" srcOrd="4" destOrd="0" presId="urn:microsoft.com/office/officeart/2008/layout/HorizontalMultiLevelHierarchy"/>
    <dgm:cxn modelId="{5B9359B3-89D5-4194-80B9-1A6FBC403C9E}" type="presParOf" srcId="{270F2ABD-E3AA-4D5A-B7B0-DF52F2C73E2A}" destId="{45279CBE-6523-4938-93BF-0D24F2E67226}" srcOrd="0" destOrd="0" presId="urn:microsoft.com/office/officeart/2008/layout/HorizontalMultiLevelHierarchy"/>
    <dgm:cxn modelId="{4317235D-0CC2-4607-AEF7-2E30DCDE4161}" type="presParOf" srcId="{828F2D6F-C960-4FA8-85AD-5D2938195D58}" destId="{8179FAD9-1D5C-4FBD-9E0F-D27CD5D0BE64}" srcOrd="5" destOrd="0" presId="urn:microsoft.com/office/officeart/2008/layout/HorizontalMultiLevelHierarchy"/>
    <dgm:cxn modelId="{1C1768AB-6825-4F0D-95BF-49673B5E789A}" type="presParOf" srcId="{8179FAD9-1D5C-4FBD-9E0F-D27CD5D0BE64}" destId="{A8DF6E7D-517E-489E-B8E9-95B190CE68ED}" srcOrd="0" destOrd="0" presId="urn:microsoft.com/office/officeart/2008/layout/HorizontalMultiLevelHierarchy"/>
    <dgm:cxn modelId="{7E4284AC-C8FF-4DF8-9952-F375E2CE49AF}" type="presParOf" srcId="{8179FAD9-1D5C-4FBD-9E0F-D27CD5D0BE64}" destId="{C333357A-287E-4884-9B1C-C51A8DA1AD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F6CE5D-5D17-4E70-ADCF-39B14812BA03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8AD9E-0F3A-45FB-8C4A-7745BC609F94}">
      <dgm:prSet phldrT="[Text]"/>
      <dgm:spPr/>
      <dgm:t>
        <a:bodyPr/>
        <a:lstStyle/>
        <a:p>
          <a:endParaRPr lang="en-US" dirty="0"/>
        </a:p>
      </dgm:t>
    </dgm:pt>
    <dgm:pt modelId="{9F4D9FBF-69B8-474D-835E-1A9450256985}" type="parTrans" cxnId="{AC6A2147-FF89-4CC5-BE0F-3F640172ABEF}">
      <dgm:prSet/>
      <dgm:spPr/>
      <dgm:t>
        <a:bodyPr/>
        <a:lstStyle/>
        <a:p>
          <a:endParaRPr lang="en-US"/>
        </a:p>
      </dgm:t>
    </dgm:pt>
    <dgm:pt modelId="{588D0749-2973-418C-A01F-5376EB1F8557}" type="sibTrans" cxnId="{AC6A2147-FF89-4CC5-BE0F-3F640172ABEF}">
      <dgm:prSet/>
      <dgm:spPr/>
      <dgm:t>
        <a:bodyPr/>
        <a:lstStyle/>
        <a:p>
          <a:endParaRPr lang="en-US"/>
        </a:p>
      </dgm:t>
    </dgm:pt>
    <dgm:pt modelId="{EDCB9DA7-BDD8-4A25-B734-A00A9DE2ABE8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Eye</a:t>
          </a:r>
        </a:p>
      </dgm:t>
    </dgm:pt>
    <dgm:pt modelId="{76E64D26-FC1C-4D83-BFA8-D77190715719}" type="parTrans" cxnId="{033660AE-1C6D-480C-B259-401609140A76}">
      <dgm:prSet/>
      <dgm:spPr/>
      <dgm:t>
        <a:bodyPr/>
        <a:lstStyle/>
        <a:p>
          <a:endParaRPr lang="en-US"/>
        </a:p>
      </dgm:t>
    </dgm:pt>
    <dgm:pt modelId="{0B9AE536-B51E-4560-8C8B-BD4A7DC52FAC}" type="sibTrans" cxnId="{033660AE-1C6D-480C-B259-401609140A76}">
      <dgm:prSet/>
      <dgm:spPr/>
      <dgm:t>
        <a:bodyPr/>
        <a:lstStyle/>
        <a:p>
          <a:endParaRPr lang="en-US"/>
        </a:p>
      </dgm:t>
    </dgm:pt>
    <dgm:pt modelId="{5366D8EA-6394-442D-A8B4-D352DC30F05B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Nasal Cavity</a:t>
          </a:r>
        </a:p>
      </dgm:t>
    </dgm:pt>
    <dgm:pt modelId="{3629AB50-93BE-45B5-8F14-1DE46AF8A250}" type="parTrans" cxnId="{DD648DF8-9E8D-4EE5-B48D-BE1DB6C64EE3}">
      <dgm:prSet/>
      <dgm:spPr/>
      <dgm:t>
        <a:bodyPr/>
        <a:lstStyle/>
        <a:p>
          <a:endParaRPr lang="en-US"/>
        </a:p>
      </dgm:t>
    </dgm:pt>
    <dgm:pt modelId="{8F6FF97E-EFEC-49FD-AE50-59ACFCBE177F}" type="sibTrans" cxnId="{DD648DF8-9E8D-4EE5-B48D-BE1DB6C64EE3}">
      <dgm:prSet/>
      <dgm:spPr/>
      <dgm:t>
        <a:bodyPr/>
        <a:lstStyle/>
        <a:p>
          <a:endParaRPr lang="en-US"/>
        </a:p>
      </dgm:t>
    </dgm:pt>
    <dgm:pt modelId="{907B6EAE-917B-4298-B252-3FBE69A747F3}">
      <dgm:prSet phldrT="[Text]" phldr="1"/>
      <dgm:spPr/>
      <dgm:t>
        <a:bodyPr/>
        <a:lstStyle/>
        <a:p>
          <a:endParaRPr lang="en-US" dirty="0"/>
        </a:p>
      </dgm:t>
    </dgm:pt>
    <dgm:pt modelId="{457D1AD4-F31B-4863-8AE5-26EC8B66DD7A}" type="parTrans" cxnId="{1EABCA0D-74F4-4A65-ABE2-AE32C5C74DDD}">
      <dgm:prSet/>
      <dgm:spPr/>
      <dgm:t>
        <a:bodyPr/>
        <a:lstStyle/>
        <a:p>
          <a:endParaRPr lang="en-US"/>
        </a:p>
      </dgm:t>
    </dgm:pt>
    <dgm:pt modelId="{1DCE7F0F-7DE4-4210-9658-2E4513A0CACB}" type="sibTrans" cxnId="{1EABCA0D-74F4-4A65-ABE2-AE32C5C74DDD}">
      <dgm:prSet/>
      <dgm:spPr/>
      <dgm:t>
        <a:bodyPr/>
        <a:lstStyle/>
        <a:p>
          <a:endParaRPr lang="en-US"/>
        </a:p>
      </dgm:t>
    </dgm:pt>
    <dgm:pt modelId="{E4BB9DC1-6AFE-48AB-B17A-0526BEEDDFDA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Throat</a:t>
          </a:r>
        </a:p>
      </dgm:t>
    </dgm:pt>
    <dgm:pt modelId="{91167C84-FB6C-41FF-BAA1-E65A9BE236A8}" type="parTrans" cxnId="{B6C610B1-1644-443F-9B85-694B16F23B55}">
      <dgm:prSet/>
      <dgm:spPr/>
      <dgm:t>
        <a:bodyPr/>
        <a:lstStyle/>
        <a:p>
          <a:endParaRPr lang="en-US"/>
        </a:p>
      </dgm:t>
    </dgm:pt>
    <dgm:pt modelId="{CC502F72-8426-4C7D-8DFA-BB9EDA12B8F3}" type="sibTrans" cxnId="{B6C610B1-1644-443F-9B85-694B16F23B55}">
      <dgm:prSet/>
      <dgm:spPr/>
      <dgm:t>
        <a:bodyPr/>
        <a:lstStyle/>
        <a:p>
          <a:endParaRPr lang="en-US"/>
        </a:p>
      </dgm:t>
    </dgm:pt>
    <dgm:pt modelId="{B0583B77-789F-4EEB-AB88-4996674C461E}">
      <dgm:prSet phldrT="[Text]" phldr="1"/>
      <dgm:spPr/>
      <dgm:t>
        <a:bodyPr/>
        <a:lstStyle/>
        <a:p>
          <a:endParaRPr lang="en-US" dirty="0"/>
        </a:p>
      </dgm:t>
    </dgm:pt>
    <dgm:pt modelId="{6FAEBB74-1B2F-4CC8-8C4A-438A8F3A9FF6}" type="sibTrans" cxnId="{1FD2FA0F-529F-4165-B69C-6D1E2284B837}">
      <dgm:prSet/>
      <dgm:spPr/>
      <dgm:t>
        <a:bodyPr/>
        <a:lstStyle/>
        <a:p>
          <a:endParaRPr lang="en-US"/>
        </a:p>
      </dgm:t>
    </dgm:pt>
    <dgm:pt modelId="{9C57FDD5-AA51-4B27-9372-A2A04C039015}" type="parTrans" cxnId="{1FD2FA0F-529F-4165-B69C-6D1E2284B837}">
      <dgm:prSet/>
      <dgm:spPr/>
      <dgm:t>
        <a:bodyPr/>
        <a:lstStyle/>
        <a:p>
          <a:endParaRPr lang="en-US"/>
        </a:p>
      </dgm:t>
    </dgm:pt>
    <dgm:pt modelId="{7947B95A-2106-41B6-B0CA-427BC99278B9}" type="pres">
      <dgm:prSet presAssocID="{D6F6CE5D-5D17-4E70-ADCF-39B14812BA03}" presName="Name0" presStyleCnt="0">
        <dgm:presLayoutVars>
          <dgm:dir/>
          <dgm:animLvl val="lvl"/>
          <dgm:resizeHandles val="exact"/>
        </dgm:presLayoutVars>
      </dgm:prSet>
      <dgm:spPr/>
    </dgm:pt>
    <dgm:pt modelId="{FA1F7C37-088B-44A0-B571-DBA54E4F0033}" type="pres">
      <dgm:prSet presAssocID="{DDC8AD9E-0F3A-45FB-8C4A-7745BC609F94}" presName="compositeNode" presStyleCnt="0">
        <dgm:presLayoutVars>
          <dgm:bulletEnabled val="1"/>
        </dgm:presLayoutVars>
      </dgm:prSet>
      <dgm:spPr/>
    </dgm:pt>
    <dgm:pt modelId="{DA088BC2-0C26-4634-A4E3-0F536E8F8206}" type="pres">
      <dgm:prSet presAssocID="{DDC8AD9E-0F3A-45FB-8C4A-7745BC609F94}" presName="bgRect" presStyleLbl="node1" presStyleIdx="0" presStyleCnt="3" custLinFactNeighborX="-1700" custLinFactNeighborY="-702"/>
      <dgm:spPr/>
    </dgm:pt>
    <dgm:pt modelId="{F5A2AD49-4624-4F2B-ACBA-1A7F5459E868}" type="pres">
      <dgm:prSet presAssocID="{DDC8AD9E-0F3A-45FB-8C4A-7745BC609F94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A381346C-B1D1-4FBA-8CD9-18882766E523}" type="pres">
      <dgm:prSet presAssocID="{DDC8AD9E-0F3A-45FB-8C4A-7745BC609F94}" presName="childNode" presStyleLbl="node1" presStyleIdx="0" presStyleCnt="3">
        <dgm:presLayoutVars>
          <dgm:bulletEnabled val="1"/>
        </dgm:presLayoutVars>
      </dgm:prSet>
      <dgm:spPr/>
    </dgm:pt>
    <dgm:pt modelId="{0C3B7559-B04D-40C9-B930-3E98751BCF58}" type="pres">
      <dgm:prSet presAssocID="{588D0749-2973-418C-A01F-5376EB1F8557}" presName="hSp" presStyleCnt="0"/>
      <dgm:spPr/>
    </dgm:pt>
    <dgm:pt modelId="{79E176C2-8023-4CFC-9934-D02CC8749C5A}" type="pres">
      <dgm:prSet presAssocID="{588D0749-2973-418C-A01F-5376EB1F8557}" presName="vProcSp" presStyleCnt="0"/>
      <dgm:spPr/>
    </dgm:pt>
    <dgm:pt modelId="{B0868ADD-6135-4836-A9EE-B66307EE06BD}" type="pres">
      <dgm:prSet presAssocID="{588D0749-2973-418C-A01F-5376EB1F8557}" presName="vSp1" presStyleCnt="0"/>
      <dgm:spPr/>
    </dgm:pt>
    <dgm:pt modelId="{033A4DE7-E169-4512-8425-3E9F65107A7D}" type="pres">
      <dgm:prSet presAssocID="{588D0749-2973-418C-A01F-5376EB1F8557}" presName="simulatedConn" presStyleLbl="solidFgAcc1" presStyleIdx="0" presStyleCnt="2"/>
      <dgm:spPr/>
    </dgm:pt>
    <dgm:pt modelId="{2E5199A4-A7F8-4518-9EDC-82FB203DDC61}" type="pres">
      <dgm:prSet presAssocID="{588D0749-2973-418C-A01F-5376EB1F8557}" presName="vSp2" presStyleCnt="0"/>
      <dgm:spPr/>
    </dgm:pt>
    <dgm:pt modelId="{AD2411EF-3F47-4079-AD1B-BFD90B94C0F4}" type="pres">
      <dgm:prSet presAssocID="{588D0749-2973-418C-A01F-5376EB1F8557}" presName="sibTrans" presStyleCnt="0"/>
      <dgm:spPr/>
    </dgm:pt>
    <dgm:pt modelId="{29DB3BFE-E5E1-4421-837E-CEAD742CB018}" type="pres">
      <dgm:prSet presAssocID="{B0583B77-789F-4EEB-AB88-4996674C461E}" presName="compositeNode" presStyleCnt="0">
        <dgm:presLayoutVars>
          <dgm:bulletEnabled val="1"/>
        </dgm:presLayoutVars>
      </dgm:prSet>
      <dgm:spPr/>
    </dgm:pt>
    <dgm:pt modelId="{F5380937-4436-456F-9CFE-C035EE9A2E38}" type="pres">
      <dgm:prSet presAssocID="{B0583B77-789F-4EEB-AB88-4996674C461E}" presName="bgRect" presStyleLbl="node1" presStyleIdx="1" presStyleCnt="3" custLinFactNeighborX="-669" custLinFactNeighborY="-1273"/>
      <dgm:spPr/>
    </dgm:pt>
    <dgm:pt modelId="{148CA45D-D3CC-4B8A-ACAC-7DEA7898795B}" type="pres">
      <dgm:prSet presAssocID="{B0583B77-789F-4EEB-AB88-4996674C461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BFFAAD08-28D3-454A-8C7C-08F662C0DB29}" type="pres">
      <dgm:prSet presAssocID="{B0583B77-789F-4EEB-AB88-4996674C461E}" presName="childNode" presStyleLbl="node1" presStyleIdx="1" presStyleCnt="3">
        <dgm:presLayoutVars>
          <dgm:bulletEnabled val="1"/>
        </dgm:presLayoutVars>
      </dgm:prSet>
      <dgm:spPr/>
    </dgm:pt>
    <dgm:pt modelId="{A4CDCEDE-5917-4858-9C06-28E1BBCBF049}" type="pres">
      <dgm:prSet presAssocID="{6FAEBB74-1B2F-4CC8-8C4A-438A8F3A9FF6}" presName="hSp" presStyleCnt="0"/>
      <dgm:spPr/>
    </dgm:pt>
    <dgm:pt modelId="{D17501FE-56D0-438F-9252-F102C034F28F}" type="pres">
      <dgm:prSet presAssocID="{6FAEBB74-1B2F-4CC8-8C4A-438A8F3A9FF6}" presName="vProcSp" presStyleCnt="0"/>
      <dgm:spPr/>
    </dgm:pt>
    <dgm:pt modelId="{E2538A5A-F964-4407-BA62-BE6420BE0ABE}" type="pres">
      <dgm:prSet presAssocID="{6FAEBB74-1B2F-4CC8-8C4A-438A8F3A9FF6}" presName="vSp1" presStyleCnt="0"/>
      <dgm:spPr/>
    </dgm:pt>
    <dgm:pt modelId="{258028E3-F111-4846-98B9-E19C1D39DC77}" type="pres">
      <dgm:prSet presAssocID="{6FAEBB74-1B2F-4CC8-8C4A-438A8F3A9FF6}" presName="simulatedConn" presStyleLbl="solidFgAcc1" presStyleIdx="1" presStyleCnt="2"/>
      <dgm:spPr/>
    </dgm:pt>
    <dgm:pt modelId="{BA970DAA-0353-459A-9955-52347C62F8C0}" type="pres">
      <dgm:prSet presAssocID="{6FAEBB74-1B2F-4CC8-8C4A-438A8F3A9FF6}" presName="vSp2" presStyleCnt="0"/>
      <dgm:spPr/>
    </dgm:pt>
    <dgm:pt modelId="{6B440B26-DDA6-4E93-8F81-7005F53250B4}" type="pres">
      <dgm:prSet presAssocID="{6FAEBB74-1B2F-4CC8-8C4A-438A8F3A9FF6}" presName="sibTrans" presStyleCnt="0"/>
      <dgm:spPr/>
    </dgm:pt>
    <dgm:pt modelId="{927DE71C-44A6-4A83-AA85-37DB7A166B12}" type="pres">
      <dgm:prSet presAssocID="{907B6EAE-917B-4298-B252-3FBE69A747F3}" presName="compositeNode" presStyleCnt="0">
        <dgm:presLayoutVars>
          <dgm:bulletEnabled val="1"/>
        </dgm:presLayoutVars>
      </dgm:prSet>
      <dgm:spPr/>
    </dgm:pt>
    <dgm:pt modelId="{A4FCFC15-FE09-4B75-816B-4953DEB1EF5A}" type="pres">
      <dgm:prSet presAssocID="{907B6EAE-917B-4298-B252-3FBE69A747F3}" presName="bgRect" presStyleLbl="node1" presStyleIdx="2" presStyleCnt="3" custLinFactNeighborX="3081" custLinFactNeighborY="-9"/>
      <dgm:spPr/>
    </dgm:pt>
    <dgm:pt modelId="{1382C7B6-894B-44BD-9A18-AF99B18AAB4E}" type="pres">
      <dgm:prSet presAssocID="{907B6EAE-917B-4298-B252-3FBE69A747F3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A2A09AED-74C8-4FC1-8E70-67BE8FBF9E35}" type="pres">
      <dgm:prSet presAssocID="{907B6EAE-917B-4298-B252-3FBE69A747F3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1EABCA0D-74F4-4A65-ABE2-AE32C5C74DDD}" srcId="{D6F6CE5D-5D17-4E70-ADCF-39B14812BA03}" destId="{907B6EAE-917B-4298-B252-3FBE69A747F3}" srcOrd="2" destOrd="0" parTransId="{457D1AD4-F31B-4863-8AE5-26EC8B66DD7A}" sibTransId="{1DCE7F0F-7DE4-4210-9658-2E4513A0CACB}"/>
    <dgm:cxn modelId="{1FD2FA0F-529F-4165-B69C-6D1E2284B837}" srcId="{D6F6CE5D-5D17-4E70-ADCF-39B14812BA03}" destId="{B0583B77-789F-4EEB-AB88-4996674C461E}" srcOrd="1" destOrd="0" parTransId="{9C57FDD5-AA51-4B27-9372-A2A04C039015}" sibTransId="{6FAEBB74-1B2F-4CC8-8C4A-438A8F3A9FF6}"/>
    <dgm:cxn modelId="{7111D715-B3E7-4D3C-9849-6D063B2E55F3}" type="presOf" srcId="{B0583B77-789F-4EEB-AB88-4996674C461E}" destId="{F5380937-4436-456F-9CFE-C035EE9A2E38}" srcOrd="0" destOrd="0" presId="urn:microsoft.com/office/officeart/2005/8/layout/hProcess7#1"/>
    <dgm:cxn modelId="{58667829-710F-4CC2-BA20-C44632F2813A}" type="presOf" srcId="{B0583B77-789F-4EEB-AB88-4996674C461E}" destId="{148CA45D-D3CC-4B8A-ACAC-7DEA7898795B}" srcOrd="1" destOrd="0" presId="urn:microsoft.com/office/officeart/2005/8/layout/hProcess7#1"/>
    <dgm:cxn modelId="{5C1C715E-AA78-4AB1-BE9D-19BEBCFE4E39}" type="presOf" srcId="{D6F6CE5D-5D17-4E70-ADCF-39B14812BA03}" destId="{7947B95A-2106-41B6-B0CA-427BC99278B9}" srcOrd="0" destOrd="0" presId="urn:microsoft.com/office/officeart/2005/8/layout/hProcess7#1"/>
    <dgm:cxn modelId="{1470975F-D889-4658-9794-2E0C937C338C}" type="presOf" srcId="{DDC8AD9E-0F3A-45FB-8C4A-7745BC609F94}" destId="{DA088BC2-0C26-4634-A4E3-0F536E8F8206}" srcOrd="0" destOrd="0" presId="urn:microsoft.com/office/officeart/2005/8/layout/hProcess7#1"/>
    <dgm:cxn modelId="{10860447-F3AA-4DE2-AAAD-D11FF30180C4}" type="presOf" srcId="{E4BB9DC1-6AFE-48AB-B17A-0526BEEDDFDA}" destId="{A2A09AED-74C8-4FC1-8E70-67BE8FBF9E35}" srcOrd="0" destOrd="0" presId="urn:microsoft.com/office/officeart/2005/8/layout/hProcess7#1"/>
    <dgm:cxn modelId="{AC6A2147-FF89-4CC5-BE0F-3F640172ABEF}" srcId="{D6F6CE5D-5D17-4E70-ADCF-39B14812BA03}" destId="{DDC8AD9E-0F3A-45FB-8C4A-7745BC609F94}" srcOrd="0" destOrd="0" parTransId="{9F4D9FBF-69B8-474D-835E-1A9450256985}" sibTransId="{588D0749-2973-418C-A01F-5376EB1F8557}"/>
    <dgm:cxn modelId="{3106E167-1875-41AE-8188-94F36955D95B}" type="presOf" srcId="{907B6EAE-917B-4298-B252-3FBE69A747F3}" destId="{A4FCFC15-FE09-4B75-816B-4953DEB1EF5A}" srcOrd="0" destOrd="0" presId="urn:microsoft.com/office/officeart/2005/8/layout/hProcess7#1"/>
    <dgm:cxn modelId="{872E6188-110E-457A-9B47-ECFCE02C8DFF}" type="presOf" srcId="{5366D8EA-6394-442D-A8B4-D352DC30F05B}" destId="{BFFAAD08-28D3-454A-8C7C-08F662C0DB29}" srcOrd="0" destOrd="0" presId="urn:microsoft.com/office/officeart/2005/8/layout/hProcess7#1"/>
    <dgm:cxn modelId="{E6D67297-5A4A-4E18-AAB2-6876500F9A96}" type="presOf" srcId="{EDCB9DA7-BDD8-4A25-B734-A00A9DE2ABE8}" destId="{A381346C-B1D1-4FBA-8CD9-18882766E523}" srcOrd="0" destOrd="0" presId="urn:microsoft.com/office/officeart/2005/8/layout/hProcess7#1"/>
    <dgm:cxn modelId="{033660AE-1C6D-480C-B259-401609140A76}" srcId="{DDC8AD9E-0F3A-45FB-8C4A-7745BC609F94}" destId="{EDCB9DA7-BDD8-4A25-B734-A00A9DE2ABE8}" srcOrd="0" destOrd="0" parTransId="{76E64D26-FC1C-4D83-BFA8-D77190715719}" sibTransId="{0B9AE536-B51E-4560-8C8B-BD4A7DC52FAC}"/>
    <dgm:cxn modelId="{B6C610B1-1644-443F-9B85-694B16F23B55}" srcId="{907B6EAE-917B-4298-B252-3FBE69A747F3}" destId="{E4BB9DC1-6AFE-48AB-B17A-0526BEEDDFDA}" srcOrd="0" destOrd="0" parTransId="{91167C84-FB6C-41FF-BAA1-E65A9BE236A8}" sibTransId="{CC502F72-8426-4C7D-8DFA-BB9EDA12B8F3}"/>
    <dgm:cxn modelId="{2CD34FBA-0D9C-4FBA-ABD6-4E8D5DFB07F5}" type="presOf" srcId="{DDC8AD9E-0F3A-45FB-8C4A-7745BC609F94}" destId="{F5A2AD49-4624-4F2B-ACBA-1A7F5459E868}" srcOrd="1" destOrd="0" presId="urn:microsoft.com/office/officeart/2005/8/layout/hProcess7#1"/>
    <dgm:cxn modelId="{9B885DC7-FC74-4E5A-BDCD-BA3623534AE2}" type="presOf" srcId="{907B6EAE-917B-4298-B252-3FBE69A747F3}" destId="{1382C7B6-894B-44BD-9A18-AF99B18AAB4E}" srcOrd="1" destOrd="0" presId="urn:microsoft.com/office/officeart/2005/8/layout/hProcess7#1"/>
    <dgm:cxn modelId="{DD648DF8-9E8D-4EE5-B48D-BE1DB6C64EE3}" srcId="{B0583B77-789F-4EEB-AB88-4996674C461E}" destId="{5366D8EA-6394-442D-A8B4-D352DC30F05B}" srcOrd="0" destOrd="0" parTransId="{3629AB50-93BE-45B5-8F14-1DE46AF8A250}" sibTransId="{8F6FF97E-EFEC-49FD-AE50-59ACFCBE177F}"/>
    <dgm:cxn modelId="{AD9C5B24-A665-4202-B307-B6975C635FBE}" type="presParOf" srcId="{7947B95A-2106-41B6-B0CA-427BC99278B9}" destId="{FA1F7C37-088B-44A0-B571-DBA54E4F0033}" srcOrd="0" destOrd="0" presId="urn:microsoft.com/office/officeart/2005/8/layout/hProcess7#1"/>
    <dgm:cxn modelId="{4F161C8B-DE01-459A-9A55-B85A6425C875}" type="presParOf" srcId="{FA1F7C37-088B-44A0-B571-DBA54E4F0033}" destId="{DA088BC2-0C26-4634-A4E3-0F536E8F8206}" srcOrd="0" destOrd="0" presId="urn:microsoft.com/office/officeart/2005/8/layout/hProcess7#1"/>
    <dgm:cxn modelId="{CDC183D8-0D45-4DB0-9E98-6BF2D38CD1E9}" type="presParOf" srcId="{FA1F7C37-088B-44A0-B571-DBA54E4F0033}" destId="{F5A2AD49-4624-4F2B-ACBA-1A7F5459E868}" srcOrd="1" destOrd="0" presId="urn:microsoft.com/office/officeart/2005/8/layout/hProcess7#1"/>
    <dgm:cxn modelId="{5B8E014F-4904-4C51-B99D-594AA9213A34}" type="presParOf" srcId="{FA1F7C37-088B-44A0-B571-DBA54E4F0033}" destId="{A381346C-B1D1-4FBA-8CD9-18882766E523}" srcOrd="2" destOrd="0" presId="urn:microsoft.com/office/officeart/2005/8/layout/hProcess7#1"/>
    <dgm:cxn modelId="{B788D52F-1604-48CB-9D46-E1F3B9BBC48A}" type="presParOf" srcId="{7947B95A-2106-41B6-B0CA-427BC99278B9}" destId="{0C3B7559-B04D-40C9-B930-3E98751BCF58}" srcOrd="1" destOrd="0" presId="urn:microsoft.com/office/officeart/2005/8/layout/hProcess7#1"/>
    <dgm:cxn modelId="{C5375977-9DA1-4DCB-B8EC-53B69FBE422D}" type="presParOf" srcId="{7947B95A-2106-41B6-B0CA-427BC99278B9}" destId="{79E176C2-8023-4CFC-9934-D02CC8749C5A}" srcOrd="2" destOrd="0" presId="urn:microsoft.com/office/officeart/2005/8/layout/hProcess7#1"/>
    <dgm:cxn modelId="{1FF838CE-77F9-45B6-9583-949C17FEDEA6}" type="presParOf" srcId="{79E176C2-8023-4CFC-9934-D02CC8749C5A}" destId="{B0868ADD-6135-4836-A9EE-B66307EE06BD}" srcOrd="0" destOrd="0" presId="urn:microsoft.com/office/officeart/2005/8/layout/hProcess7#1"/>
    <dgm:cxn modelId="{03A04024-F4ED-4716-AA1B-0A87CF7AF559}" type="presParOf" srcId="{79E176C2-8023-4CFC-9934-D02CC8749C5A}" destId="{033A4DE7-E169-4512-8425-3E9F65107A7D}" srcOrd="1" destOrd="0" presId="urn:microsoft.com/office/officeart/2005/8/layout/hProcess7#1"/>
    <dgm:cxn modelId="{BB1FA5A5-344B-42D3-A42C-223E549D7D0A}" type="presParOf" srcId="{79E176C2-8023-4CFC-9934-D02CC8749C5A}" destId="{2E5199A4-A7F8-4518-9EDC-82FB203DDC61}" srcOrd="2" destOrd="0" presId="urn:microsoft.com/office/officeart/2005/8/layout/hProcess7#1"/>
    <dgm:cxn modelId="{C7C9C8D3-1785-4F69-857C-B88FE624AC19}" type="presParOf" srcId="{7947B95A-2106-41B6-B0CA-427BC99278B9}" destId="{AD2411EF-3F47-4079-AD1B-BFD90B94C0F4}" srcOrd="3" destOrd="0" presId="urn:microsoft.com/office/officeart/2005/8/layout/hProcess7#1"/>
    <dgm:cxn modelId="{83E855D9-8EFD-4944-BFBC-92A655FD22E3}" type="presParOf" srcId="{7947B95A-2106-41B6-B0CA-427BC99278B9}" destId="{29DB3BFE-E5E1-4421-837E-CEAD742CB018}" srcOrd="4" destOrd="0" presId="urn:microsoft.com/office/officeart/2005/8/layout/hProcess7#1"/>
    <dgm:cxn modelId="{7E07E86B-F2E9-4906-AC85-1189AF8EB08E}" type="presParOf" srcId="{29DB3BFE-E5E1-4421-837E-CEAD742CB018}" destId="{F5380937-4436-456F-9CFE-C035EE9A2E38}" srcOrd="0" destOrd="0" presId="urn:microsoft.com/office/officeart/2005/8/layout/hProcess7#1"/>
    <dgm:cxn modelId="{5348B01F-81FE-4105-A7BE-8CB6D74D9BF2}" type="presParOf" srcId="{29DB3BFE-E5E1-4421-837E-CEAD742CB018}" destId="{148CA45D-D3CC-4B8A-ACAC-7DEA7898795B}" srcOrd="1" destOrd="0" presId="urn:microsoft.com/office/officeart/2005/8/layout/hProcess7#1"/>
    <dgm:cxn modelId="{3A32114A-9B30-4BE2-BC70-72750B777B60}" type="presParOf" srcId="{29DB3BFE-E5E1-4421-837E-CEAD742CB018}" destId="{BFFAAD08-28D3-454A-8C7C-08F662C0DB29}" srcOrd="2" destOrd="0" presId="urn:microsoft.com/office/officeart/2005/8/layout/hProcess7#1"/>
    <dgm:cxn modelId="{09642A5B-71D7-463E-A0A1-7B2B58F9E6A4}" type="presParOf" srcId="{7947B95A-2106-41B6-B0CA-427BC99278B9}" destId="{A4CDCEDE-5917-4858-9C06-28E1BBCBF049}" srcOrd="5" destOrd="0" presId="urn:microsoft.com/office/officeart/2005/8/layout/hProcess7#1"/>
    <dgm:cxn modelId="{0D845672-6C29-4AA5-ADE7-DD762BB74F02}" type="presParOf" srcId="{7947B95A-2106-41B6-B0CA-427BC99278B9}" destId="{D17501FE-56D0-438F-9252-F102C034F28F}" srcOrd="6" destOrd="0" presId="urn:microsoft.com/office/officeart/2005/8/layout/hProcess7#1"/>
    <dgm:cxn modelId="{9FD16C04-1C2E-4181-8B10-F2ADD3798854}" type="presParOf" srcId="{D17501FE-56D0-438F-9252-F102C034F28F}" destId="{E2538A5A-F964-4407-BA62-BE6420BE0ABE}" srcOrd="0" destOrd="0" presId="urn:microsoft.com/office/officeart/2005/8/layout/hProcess7#1"/>
    <dgm:cxn modelId="{8AC9FA8F-72A5-4AD5-8778-5E03D087D4D3}" type="presParOf" srcId="{D17501FE-56D0-438F-9252-F102C034F28F}" destId="{258028E3-F111-4846-98B9-E19C1D39DC77}" srcOrd="1" destOrd="0" presId="urn:microsoft.com/office/officeart/2005/8/layout/hProcess7#1"/>
    <dgm:cxn modelId="{D36ED820-CA01-4F91-A54A-E897C135C8A3}" type="presParOf" srcId="{D17501FE-56D0-438F-9252-F102C034F28F}" destId="{BA970DAA-0353-459A-9955-52347C62F8C0}" srcOrd="2" destOrd="0" presId="urn:microsoft.com/office/officeart/2005/8/layout/hProcess7#1"/>
    <dgm:cxn modelId="{1A963256-E9CB-44AE-BC79-8DEEB43CC847}" type="presParOf" srcId="{7947B95A-2106-41B6-B0CA-427BC99278B9}" destId="{6B440B26-DDA6-4E93-8F81-7005F53250B4}" srcOrd="7" destOrd="0" presId="urn:microsoft.com/office/officeart/2005/8/layout/hProcess7#1"/>
    <dgm:cxn modelId="{45EB8DEB-5399-476C-BA8E-05D44C4E775C}" type="presParOf" srcId="{7947B95A-2106-41B6-B0CA-427BC99278B9}" destId="{927DE71C-44A6-4A83-AA85-37DB7A166B12}" srcOrd="8" destOrd="0" presId="urn:microsoft.com/office/officeart/2005/8/layout/hProcess7#1"/>
    <dgm:cxn modelId="{6A71EEFF-F664-4C1E-AE11-A973254DD281}" type="presParOf" srcId="{927DE71C-44A6-4A83-AA85-37DB7A166B12}" destId="{A4FCFC15-FE09-4B75-816B-4953DEB1EF5A}" srcOrd="0" destOrd="0" presId="urn:microsoft.com/office/officeart/2005/8/layout/hProcess7#1"/>
    <dgm:cxn modelId="{1404A037-9E31-4A49-8A87-652139FB1EF5}" type="presParOf" srcId="{927DE71C-44A6-4A83-AA85-37DB7A166B12}" destId="{1382C7B6-894B-44BD-9A18-AF99B18AAB4E}" srcOrd="1" destOrd="0" presId="urn:microsoft.com/office/officeart/2005/8/layout/hProcess7#1"/>
    <dgm:cxn modelId="{EE40DE28-118F-44BD-B86D-233573A265BB}" type="presParOf" srcId="{927DE71C-44A6-4A83-AA85-37DB7A166B12}" destId="{A2A09AED-74C8-4FC1-8E70-67BE8FBF9E35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F6CE5D-5D17-4E70-ADCF-39B14812BA03}" type="doc">
      <dgm:prSet loTypeId="urn:microsoft.com/office/officeart/2005/8/layout/hProcess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8AD9E-0F3A-45FB-8C4A-7745BC609F94}">
      <dgm:prSet phldrT="[Text]"/>
      <dgm:spPr/>
      <dgm:t>
        <a:bodyPr/>
        <a:lstStyle/>
        <a:p>
          <a:endParaRPr lang="en-US" dirty="0"/>
        </a:p>
      </dgm:t>
    </dgm:pt>
    <dgm:pt modelId="{9F4D9FBF-69B8-474D-835E-1A9450256985}" type="parTrans" cxnId="{AC6A2147-FF89-4CC5-BE0F-3F640172ABEF}">
      <dgm:prSet/>
      <dgm:spPr/>
      <dgm:t>
        <a:bodyPr/>
        <a:lstStyle/>
        <a:p>
          <a:endParaRPr lang="en-US"/>
        </a:p>
      </dgm:t>
    </dgm:pt>
    <dgm:pt modelId="{588D0749-2973-418C-A01F-5376EB1F8557}" type="sibTrans" cxnId="{AC6A2147-FF89-4CC5-BE0F-3F640172ABEF}">
      <dgm:prSet/>
      <dgm:spPr/>
      <dgm:t>
        <a:bodyPr/>
        <a:lstStyle/>
        <a:p>
          <a:endParaRPr lang="en-US"/>
        </a:p>
      </dgm:t>
    </dgm:pt>
    <dgm:pt modelId="{EDCB9DA7-BDD8-4A25-B734-A00A9DE2ABE8}">
      <dgm:prSet phldrT="[Text]" custT="1"/>
      <dgm:spPr/>
      <dgm:t>
        <a:bodyPr/>
        <a:lstStyle/>
        <a:p>
          <a:r>
            <a: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Aerosol</a:t>
          </a:r>
        </a:p>
      </dgm:t>
    </dgm:pt>
    <dgm:pt modelId="{76E64D26-FC1C-4D83-BFA8-D77190715719}" type="parTrans" cxnId="{033660AE-1C6D-480C-B259-401609140A76}">
      <dgm:prSet/>
      <dgm:spPr/>
      <dgm:t>
        <a:bodyPr/>
        <a:lstStyle/>
        <a:p>
          <a:endParaRPr lang="en-US"/>
        </a:p>
      </dgm:t>
    </dgm:pt>
    <dgm:pt modelId="{0B9AE536-B51E-4560-8C8B-BD4A7DC52FAC}" type="sibTrans" cxnId="{033660AE-1C6D-480C-B259-401609140A76}">
      <dgm:prSet/>
      <dgm:spPr/>
      <dgm:t>
        <a:bodyPr/>
        <a:lstStyle/>
        <a:p>
          <a:endParaRPr lang="en-US"/>
        </a:p>
      </dgm:t>
    </dgm:pt>
    <dgm:pt modelId="{5366D8EA-6394-442D-A8B4-D352DC30F05B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Nasal muco-ciliary escalator</a:t>
          </a:r>
        </a:p>
      </dgm:t>
    </dgm:pt>
    <dgm:pt modelId="{3629AB50-93BE-45B5-8F14-1DE46AF8A250}" type="parTrans" cxnId="{DD648DF8-9E8D-4EE5-B48D-BE1DB6C64EE3}">
      <dgm:prSet/>
      <dgm:spPr/>
      <dgm:t>
        <a:bodyPr/>
        <a:lstStyle/>
        <a:p>
          <a:endParaRPr lang="en-US"/>
        </a:p>
      </dgm:t>
    </dgm:pt>
    <dgm:pt modelId="{8F6FF97E-EFEC-49FD-AE50-59ACFCBE177F}" type="sibTrans" cxnId="{DD648DF8-9E8D-4EE5-B48D-BE1DB6C64EE3}">
      <dgm:prSet/>
      <dgm:spPr/>
      <dgm:t>
        <a:bodyPr/>
        <a:lstStyle/>
        <a:p>
          <a:endParaRPr lang="en-US"/>
        </a:p>
      </dgm:t>
    </dgm:pt>
    <dgm:pt modelId="{907B6EAE-917B-4298-B252-3FBE69A747F3}">
      <dgm:prSet phldrT="[Text]" phldr="1"/>
      <dgm:spPr/>
      <dgm:t>
        <a:bodyPr/>
        <a:lstStyle/>
        <a:p>
          <a:endParaRPr lang="en-US" dirty="0"/>
        </a:p>
      </dgm:t>
    </dgm:pt>
    <dgm:pt modelId="{457D1AD4-F31B-4863-8AE5-26EC8B66DD7A}" type="parTrans" cxnId="{1EABCA0D-74F4-4A65-ABE2-AE32C5C74DDD}">
      <dgm:prSet/>
      <dgm:spPr/>
      <dgm:t>
        <a:bodyPr/>
        <a:lstStyle/>
        <a:p>
          <a:endParaRPr lang="en-US"/>
        </a:p>
      </dgm:t>
    </dgm:pt>
    <dgm:pt modelId="{1DCE7F0F-7DE4-4210-9658-2E4513A0CACB}" type="sibTrans" cxnId="{1EABCA0D-74F4-4A65-ABE2-AE32C5C74DDD}">
      <dgm:prSet/>
      <dgm:spPr/>
      <dgm:t>
        <a:bodyPr/>
        <a:lstStyle/>
        <a:p>
          <a:endParaRPr lang="en-US"/>
        </a:p>
      </dgm:t>
    </dgm:pt>
    <dgm:pt modelId="{E4BB9DC1-6AFE-48AB-B17A-0526BEEDDFDA}">
      <dgm:prSet phldrT="[Text]" custT="1"/>
      <dgm:spPr/>
      <dgm:t>
        <a:bodyPr/>
        <a:lstStyle/>
        <a:p>
          <a:r>
            <a: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Throat</a:t>
          </a:r>
        </a:p>
      </dgm:t>
    </dgm:pt>
    <dgm:pt modelId="{91167C84-FB6C-41FF-BAA1-E65A9BE236A8}" type="parTrans" cxnId="{B6C610B1-1644-443F-9B85-694B16F23B55}">
      <dgm:prSet/>
      <dgm:spPr/>
      <dgm:t>
        <a:bodyPr/>
        <a:lstStyle/>
        <a:p>
          <a:endParaRPr lang="en-US"/>
        </a:p>
      </dgm:t>
    </dgm:pt>
    <dgm:pt modelId="{CC502F72-8426-4C7D-8DFA-BB9EDA12B8F3}" type="sibTrans" cxnId="{B6C610B1-1644-443F-9B85-694B16F23B55}">
      <dgm:prSet/>
      <dgm:spPr/>
      <dgm:t>
        <a:bodyPr/>
        <a:lstStyle/>
        <a:p>
          <a:endParaRPr lang="en-US"/>
        </a:p>
      </dgm:t>
    </dgm:pt>
    <dgm:pt modelId="{B0583B77-789F-4EEB-AB88-4996674C461E}">
      <dgm:prSet phldrT="[Text]" phldr="1"/>
      <dgm:spPr/>
      <dgm:t>
        <a:bodyPr/>
        <a:lstStyle/>
        <a:p>
          <a:endParaRPr lang="en-US" dirty="0"/>
        </a:p>
      </dgm:t>
    </dgm:pt>
    <dgm:pt modelId="{6FAEBB74-1B2F-4CC8-8C4A-438A8F3A9FF6}" type="sibTrans" cxnId="{1FD2FA0F-529F-4165-B69C-6D1E2284B837}">
      <dgm:prSet/>
      <dgm:spPr/>
      <dgm:t>
        <a:bodyPr/>
        <a:lstStyle/>
        <a:p>
          <a:endParaRPr lang="en-US"/>
        </a:p>
      </dgm:t>
    </dgm:pt>
    <dgm:pt modelId="{9C57FDD5-AA51-4B27-9372-A2A04C039015}" type="parTrans" cxnId="{1FD2FA0F-529F-4165-B69C-6D1E2284B837}">
      <dgm:prSet/>
      <dgm:spPr/>
      <dgm:t>
        <a:bodyPr/>
        <a:lstStyle/>
        <a:p>
          <a:endParaRPr lang="en-US"/>
        </a:p>
      </dgm:t>
    </dgm:pt>
    <dgm:pt modelId="{7947B95A-2106-41B6-B0CA-427BC99278B9}" type="pres">
      <dgm:prSet presAssocID="{D6F6CE5D-5D17-4E70-ADCF-39B14812BA03}" presName="Name0" presStyleCnt="0">
        <dgm:presLayoutVars>
          <dgm:dir/>
          <dgm:animLvl val="lvl"/>
          <dgm:resizeHandles val="exact"/>
        </dgm:presLayoutVars>
      </dgm:prSet>
      <dgm:spPr/>
    </dgm:pt>
    <dgm:pt modelId="{FA1F7C37-088B-44A0-B571-DBA54E4F0033}" type="pres">
      <dgm:prSet presAssocID="{DDC8AD9E-0F3A-45FB-8C4A-7745BC609F94}" presName="compositeNode" presStyleCnt="0">
        <dgm:presLayoutVars>
          <dgm:bulletEnabled val="1"/>
        </dgm:presLayoutVars>
      </dgm:prSet>
      <dgm:spPr/>
    </dgm:pt>
    <dgm:pt modelId="{DA088BC2-0C26-4634-A4E3-0F536E8F8206}" type="pres">
      <dgm:prSet presAssocID="{DDC8AD9E-0F3A-45FB-8C4A-7745BC609F94}" presName="bgRect" presStyleLbl="node1" presStyleIdx="0" presStyleCnt="3" custScaleX="110127" custLinFactNeighborX="-23" custLinFactNeighborY="-1273"/>
      <dgm:spPr/>
    </dgm:pt>
    <dgm:pt modelId="{F5A2AD49-4624-4F2B-ACBA-1A7F5459E868}" type="pres">
      <dgm:prSet presAssocID="{DDC8AD9E-0F3A-45FB-8C4A-7745BC609F94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A381346C-B1D1-4FBA-8CD9-18882766E523}" type="pres">
      <dgm:prSet presAssocID="{DDC8AD9E-0F3A-45FB-8C4A-7745BC609F94}" presName="childNode" presStyleLbl="node1" presStyleIdx="0" presStyleCnt="3">
        <dgm:presLayoutVars>
          <dgm:bulletEnabled val="1"/>
        </dgm:presLayoutVars>
      </dgm:prSet>
      <dgm:spPr/>
    </dgm:pt>
    <dgm:pt modelId="{0C3B7559-B04D-40C9-B930-3E98751BCF58}" type="pres">
      <dgm:prSet presAssocID="{588D0749-2973-418C-A01F-5376EB1F8557}" presName="hSp" presStyleCnt="0"/>
      <dgm:spPr/>
    </dgm:pt>
    <dgm:pt modelId="{79E176C2-8023-4CFC-9934-D02CC8749C5A}" type="pres">
      <dgm:prSet presAssocID="{588D0749-2973-418C-A01F-5376EB1F8557}" presName="vProcSp" presStyleCnt="0"/>
      <dgm:spPr/>
    </dgm:pt>
    <dgm:pt modelId="{B0868ADD-6135-4836-A9EE-B66307EE06BD}" type="pres">
      <dgm:prSet presAssocID="{588D0749-2973-418C-A01F-5376EB1F8557}" presName="vSp1" presStyleCnt="0"/>
      <dgm:spPr/>
    </dgm:pt>
    <dgm:pt modelId="{033A4DE7-E169-4512-8425-3E9F65107A7D}" type="pres">
      <dgm:prSet presAssocID="{588D0749-2973-418C-A01F-5376EB1F8557}" presName="simulatedConn" presStyleLbl="solidFgAcc1" presStyleIdx="0" presStyleCnt="2"/>
      <dgm:spPr/>
    </dgm:pt>
    <dgm:pt modelId="{2E5199A4-A7F8-4518-9EDC-82FB203DDC61}" type="pres">
      <dgm:prSet presAssocID="{588D0749-2973-418C-A01F-5376EB1F8557}" presName="vSp2" presStyleCnt="0"/>
      <dgm:spPr/>
    </dgm:pt>
    <dgm:pt modelId="{AD2411EF-3F47-4079-AD1B-BFD90B94C0F4}" type="pres">
      <dgm:prSet presAssocID="{588D0749-2973-418C-A01F-5376EB1F8557}" presName="sibTrans" presStyleCnt="0"/>
      <dgm:spPr/>
    </dgm:pt>
    <dgm:pt modelId="{29DB3BFE-E5E1-4421-837E-CEAD742CB018}" type="pres">
      <dgm:prSet presAssocID="{B0583B77-789F-4EEB-AB88-4996674C461E}" presName="compositeNode" presStyleCnt="0">
        <dgm:presLayoutVars>
          <dgm:bulletEnabled val="1"/>
        </dgm:presLayoutVars>
      </dgm:prSet>
      <dgm:spPr/>
    </dgm:pt>
    <dgm:pt modelId="{F5380937-4436-456F-9CFE-C035EE9A2E38}" type="pres">
      <dgm:prSet presAssocID="{B0583B77-789F-4EEB-AB88-4996674C461E}" presName="bgRect" presStyleLbl="node1" presStyleIdx="1" presStyleCnt="3" custLinFactNeighborX="-669" custLinFactNeighborY="-1273"/>
      <dgm:spPr/>
    </dgm:pt>
    <dgm:pt modelId="{148CA45D-D3CC-4B8A-ACAC-7DEA7898795B}" type="pres">
      <dgm:prSet presAssocID="{B0583B77-789F-4EEB-AB88-4996674C461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BFFAAD08-28D3-454A-8C7C-08F662C0DB29}" type="pres">
      <dgm:prSet presAssocID="{B0583B77-789F-4EEB-AB88-4996674C461E}" presName="childNode" presStyleLbl="node1" presStyleIdx="1" presStyleCnt="3">
        <dgm:presLayoutVars>
          <dgm:bulletEnabled val="1"/>
        </dgm:presLayoutVars>
      </dgm:prSet>
      <dgm:spPr/>
    </dgm:pt>
    <dgm:pt modelId="{A4CDCEDE-5917-4858-9C06-28E1BBCBF049}" type="pres">
      <dgm:prSet presAssocID="{6FAEBB74-1B2F-4CC8-8C4A-438A8F3A9FF6}" presName="hSp" presStyleCnt="0"/>
      <dgm:spPr/>
    </dgm:pt>
    <dgm:pt modelId="{D17501FE-56D0-438F-9252-F102C034F28F}" type="pres">
      <dgm:prSet presAssocID="{6FAEBB74-1B2F-4CC8-8C4A-438A8F3A9FF6}" presName="vProcSp" presStyleCnt="0"/>
      <dgm:spPr/>
    </dgm:pt>
    <dgm:pt modelId="{E2538A5A-F964-4407-BA62-BE6420BE0ABE}" type="pres">
      <dgm:prSet presAssocID="{6FAEBB74-1B2F-4CC8-8C4A-438A8F3A9FF6}" presName="vSp1" presStyleCnt="0"/>
      <dgm:spPr/>
    </dgm:pt>
    <dgm:pt modelId="{258028E3-F111-4846-98B9-E19C1D39DC77}" type="pres">
      <dgm:prSet presAssocID="{6FAEBB74-1B2F-4CC8-8C4A-438A8F3A9FF6}" presName="simulatedConn" presStyleLbl="solidFgAcc1" presStyleIdx="1" presStyleCnt="2"/>
      <dgm:spPr/>
    </dgm:pt>
    <dgm:pt modelId="{BA970DAA-0353-459A-9955-52347C62F8C0}" type="pres">
      <dgm:prSet presAssocID="{6FAEBB74-1B2F-4CC8-8C4A-438A8F3A9FF6}" presName="vSp2" presStyleCnt="0"/>
      <dgm:spPr/>
    </dgm:pt>
    <dgm:pt modelId="{6B440B26-DDA6-4E93-8F81-7005F53250B4}" type="pres">
      <dgm:prSet presAssocID="{6FAEBB74-1B2F-4CC8-8C4A-438A8F3A9FF6}" presName="sibTrans" presStyleCnt="0"/>
      <dgm:spPr/>
    </dgm:pt>
    <dgm:pt modelId="{927DE71C-44A6-4A83-AA85-37DB7A166B12}" type="pres">
      <dgm:prSet presAssocID="{907B6EAE-917B-4298-B252-3FBE69A747F3}" presName="compositeNode" presStyleCnt="0">
        <dgm:presLayoutVars>
          <dgm:bulletEnabled val="1"/>
        </dgm:presLayoutVars>
      </dgm:prSet>
      <dgm:spPr/>
    </dgm:pt>
    <dgm:pt modelId="{A4FCFC15-FE09-4B75-816B-4953DEB1EF5A}" type="pres">
      <dgm:prSet presAssocID="{907B6EAE-917B-4298-B252-3FBE69A747F3}" presName="bgRect" presStyleLbl="node1" presStyleIdx="2" presStyleCnt="3" custLinFactNeighborX="1952"/>
      <dgm:spPr/>
    </dgm:pt>
    <dgm:pt modelId="{1382C7B6-894B-44BD-9A18-AF99B18AAB4E}" type="pres">
      <dgm:prSet presAssocID="{907B6EAE-917B-4298-B252-3FBE69A747F3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A2A09AED-74C8-4FC1-8E70-67BE8FBF9E35}" type="pres">
      <dgm:prSet presAssocID="{907B6EAE-917B-4298-B252-3FBE69A747F3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1EABCA0D-74F4-4A65-ABE2-AE32C5C74DDD}" srcId="{D6F6CE5D-5D17-4E70-ADCF-39B14812BA03}" destId="{907B6EAE-917B-4298-B252-3FBE69A747F3}" srcOrd="2" destOrd="0" parTransId="{457D1AD4-F31B-4863-8AE5-26EC8B66DD7A}" sibTransId="{1DCE7F0F-7DE4-4210-9658-2E4513A0CACB}"/>
    <dgm:cxn modelId="{1FD2FA0F-529F-4165-B69C-6D1E2284B837}" srcId="{D6F6CE5D-5D17-4E70-ADCF-39B14812BA03}" destId="{B0583B77-789F-4EEB-AB88-4996674C461E}" srcOrd="1" destOrd="0" parTransId="{9C57FDD5-AA51-4B27-9372-A2A04C039015}" sibTransId="{6FAEBB74-1B2F-4CC8-8C4A-438A8F3A9FF6}"/>
    <dgm:cxn modelId="{894D2016-5ED2-455D-85F0-6131FD2C0B88}" type="presOf" srcId="{B0583B77-789F-4EEB-AB88-4996674C461E}" destId="{F5380937-4436-456F-9CFE-C035EE9A2E38}" srcOrd="0" destOrd="0" presId="urn:microsoft.com/office/officeart/2005/8/layout/hProcess7#2"/>
    <dgm:cxn modelId="{B073682B-C6B9-4C7C-8215-3DC6025007B5}" type="presOf" srcId="{907B6EAE-917B-4298-B252-3FBE69A747F3}" destId="{A4FCFC15-FE09-4B75-816B-4953DEB1EF5A}" srcOrd="0" destOrd="0" presId="urn:microsoft.com/office/officeart/2005/8/layout/hProcess7#2"/>
    <dgm:cxn modelId="{255B0B5E-AC21-4FCE-BF60-863CCE54590C}" type="presOf" srcId="{EDCB9DA7-BDD8-4A25-B734-A00A9DE2ABE8}" destId="{A381346C-B1D1-4FBA-8CD9-18882766E523}" srcOrd="0" destOrd="0" presId="urn:microsoft.com/office/officeart/2005/8/layout/hProcess7#2"/>
    <dgm:cxn modelId="{AC6A2147-FF89-4CC5-BE0F-3F640172ABEF}" srcId="{D6F6CE5D-5D17-4E70-ADCF-39B14812BA03}" destId="{DDC8AD9E-0F3A-45FB-8C4A-7745BC609F94}" srcOrd="0" destOrd="0" parTransId="{9F4D9FBF-69B8-474D-835E-1A9450256985}" sibTransId="{588D0749-2973-418C-A01F-5376EB1F8557}"/>
    <dgm:cxn modelId="{24E55648-DB0D-476F-B42F-506EB355FF63}" type="presOf" srcId="{E4BB9DC1-6AFE-48AB-B17A-0526BEEDDFDA}" destId="{A2A09AED-74C8-4FC1-8E70-67BE8FBF9E35}" srcOrd="0" destOrd="0" presId="urn:microsoft.com/office/officeart/2005/8/layout/hProcess7#2"/>
    <dgm:cxn modelId="{1F2DBD4C-96D7-4019-8A24-456BC4E4DC23}" type="presOf" srcId="{907B6EAE-917B-4298-B252-3FBE69A747F3}" destId="{1382C7B6-894B-44BD-9A18-AF99B18AAB4E}" srcOrd="1" destOrd="0" presId="urn:microsoft.com/office/officeart/2005/8/layout/hProcess7#2"/>
    <dgm:cxn modelId="{64344F54-7079-4A6C-BC83-A9657484C018}" type="presOf" srcId="{B0583B77-789F-4EEB-AB88-4996674C461E}" destId="{148CA45D-D3CC-4B8A-ACAC-7DEA7898795B}" srcOrd="1" destOrd="0" presId="urn:microsoft.com/office/officeart/2005/8/layout/hProcess7#2"/>
    <dgm:cxn modelId="{B29775A7-911F-4BC3-91B3-32D2CC658442}" type="presOf" srcId="{DDC8AD9E-0F3A-45FB-8C4A-7745BC609F94}" destId="{F5A2AD49-4624-4F2B-ACBA-1A7F5459E868}" srcOrd="1" destOrd="0" presId="urn:microsoft.com/office/officeart/2005/8/layout/hProcess7#2"/>
    <dgm:cxn modelId="{033660AE-1C6D-480C-B259-401609140A76}" srcId="{DDC8AD9E-0F3A-45FB-8C4A-7745BC609F94}" destId="{EDCB9DA7-BDD8-4A25-B734-A00A9DE2ABE8}" srcOrd="0" destOrd="0" parTransId="{76E64D26-FC1C-4D83-BFA8-D77190715719}" sibTransId="{0B9AE536-B51E-4560-8C8B-BD4A7DC52FAC}"/>
    <dgm:cxn modelId="{B6C610B1-1644-443F-9B85-694B16F23B55}" srcId="{907B6EAE-917B-4298-B252-3FBE69A747F3}" destId="{E4BB9DC1-6AFE-48AB-B17A-0526BEEDDFDA}" srcOrd="0" destOrd="0" parTransId="{91167C84-FB6C-41FF-BAA1-E65A9BE236A8}" sibTransId="{CC502F72-8426-4C7D-8DFA-BB9EDA12B8F3}"/>
    <dgm:cxn modelId="{20042CEA-33C6-440F-938E-161F52EDF7F0}" type="presOf" srcId="{DDC8AD9E-0F3A-45FB-8C4A-7745BC609F94}" destId="{DA088BC2-0C26-4634-A4E3-0F536E8F8206}" srcOrd="0" destOrd="0" presId="urn:microsoft.com/office/officeart/2005/8/layout/hProcess7#2"/>
    <dgm:cxn modelId="{8D307DEE-FDB4-428B-A0D2-BC76F223CCA1}" type="presOf" srcId="{D6F6CE5D-5D17-4E70-ADCF-39B14812BA03}" destId="{7947B95A-2106-41B6-B0CA-427BC99278B9}" srcOrd="0" destOrd="0" presId="urn:microsoft.com/office/officeart/2005/8/layout/hProcess7#2"/>
    <dgm:cxn modelId="{DD648DF8-9E8D-4EE5-B48D-BE1DB6C64EE3}" srcId="{B0583B77-789F-4EEB-AB88-4996674C461E}" destId="{5366D8EA-6394-442D-A8B4-D352DC30F05B}" srcOrd="0" destOrd="0" parTransId="{3629AB50-93BE-45B5-8F14-1DE46AF8A250}" sibTransId="{8F6FF97E-EFEC-49FD-AE50-59ACFCBE177F}"/>
    <dgm:cxn modelId="{A0DC00FA-B95C-456E-97A5-7E8B1AFFB5EC}" type="presOf" srcId="{5366D8EA-6394-442D-A8B4-D352DC30F05B}" destId="{BFFAAD08-28D3-454A-8C7C-08F662C0DB29}" srcOrd="0" destOrd="0" presId="urn:microsoft.com/office/officeart/2005/8/layout/hProcess7#2"/>
    <dgm:cxn modelId="{3AA7AEE6-0FE4-47BB-87F9-DA3148B893CA}" type="presParOf" srcId="{7947B95A-2106-41B6-B0CA-427BC99278B9}" destId="{FA1F7C37-088B-44A0-B571-DBA54E4F0033}" srcOrd="0" destOrd="0" presId="urn:microsoft.com/office/officeart/2005/8/layout/hProcess7#2"/>
    <dgm:cxn modelId="{0FE0DA77-0213-4BE6-9C93-C2584B78399C}" type="presParOf" srcId="{FA1F7C37-088B-44A0-B571-DBA54E4F0033}" destId="{DA088BC2-0C26-4634-A4E3-0F536E8F8206}" srcOrd="0" destOrd="0" presId="urn:microsoft.com/office/officeart/2005/8/layout/hProcess7#2"/>
    <dgm:cxn modelId="{A12F1A31-6201-4328-9489-CB044F04D318}" type="presParOf" srcId="{FA1F7C37-088B-44A0-B571-DBA54E4F0033}" destId="{F5A2AD49-4624-4F2B-ACBA-1A7F5459E868}" srcOrd="1" destOrd="0" presId="urn:microsoft.com/office/officeart/2005/8/layout/hProcess7#2"/>
    <dgm:cxn modelId="{F3A88449-F4DF-46DC-B25F-EA9E1778B50F}" type="presParOf" srcId="{FA1F7C37-088B-44A0-B571-DBA54E4F0033}" destId="{A381346C-B1D1-4FBA-8CD9-18882766E523}" srcOrd="2" destOrd="0" presId="urn:microsoft.com/office/officeart/2005/8/layout/hProcess7#2"/>
    <dgm:cxn modelId="{BDBB7A05-1A26-4790-BE7C-2104E5AEB476}" type="presParOf" srcId="{7947B95A-2106-41B6-B0CA-427BC99278B9}" destId="{0C3B7559-B04D-40C9-B930-3E98751BCF58}" srcOrd="1" destOrd="0" presId="urn:microsoft.com/office/officeart/2005/8/layout/hProcess7#2"/>
    <dgm:cxn modelId="{BB5F0B19-04A2-49F9-A7A7-C369060B921C}" type="presParOf" srcId="{7947B95A-2106-41B6-B0CA-427BC99278B9}" destId="{79E176C2-8023-4CFC-9934-D02CC8749C5A}" srcOrd="2" destOrd="0" presId="urn:microsoft.com/office/officeart/2005/8/layout/hProcess7#2"/>
    <dgm:cxn modelId="{C71B2607-1BEC-4CB4-97BA-95377D73B8FD}" type="presParOf" srcId="{79E176C2-8023-4CFC-9934-D02CC8749C5A}" destId="{B0868ADD-6135-4836-A9EE-B66307EE06BD}" srcOrd="0" destOrd="0" presId="urn:microsoft.com/office/officeart/2005/8/layout/hProcess7#2"/>
    <dgm:cxn modelId="{5AAD5BCC-F7C4-4868-B03A-33E69856B94A}" type="presParOf" srcId="{79E176C2-8023-4CFC-9934-D02CC8749C5A}" destId="{033A4DE7-E169-4512-8425-3E9F65107A7D}" srcOrd="1" destOrd="0" presId="urn:microsoft.com/office/officeart/2005/8/layout/hProcess7#2"/>
    <dgm:cxn modelId="{EB2571A2-1256-4CFB-8F1C-C698B4089EF9}" type="presParOf" srcId="{79E176C2-8023-4CFC-9934-D02CC8749C5A}" destId="{2E5199A4-A7F8-4518-9EDC-82FB203DDC61}" srcOrd="2" destOrd="0" presId="urn:microsoft.com/office/officeart/2005/8/layout/hProcess7#2"/>
    <dgm:cxn modelId="{D4F3FB4B-8D9B-4BBE-920A-6367BDC60A84}" type="presParOf" srcId="{7947B95A-2106-41B6-B0CA-427BC99278B9}" destId="{AD2411EF-3F47-4079-AD1B-BFD90B94C0F4}" srcOrd="3" destOrd="0" presId="urn:microsoft.com/office/officeart/2005/8/layout/hProcess7#2"/>
    <dgm:cxn modelId="{1AC3A973-592E-4ADB-A532-EC237ADF6630}" type="presParOf" srcId="{7947B95A-2106-41B6-B0CA-427BC99278B9}" destId="{29DB3BFE-E5E1-4421-837E-CEAD742CB018}" srcOrd="4" destOrd="0" presId="urn:microsoft.com/office/officeart/2005/8/layout/hProcess7#2"/>
    <dgm:cxn modelId="{1E1732BF-F64D-4342-929D-9F9F152697C7}" type="presParOf" srcId="{29DB3BFE-E5E1-4421-837E-CEAD742CB018}" destId="{F5380937-4436-456F-9CFE-C035EE9A2E38}" srcOrd="0" destOrd="0" presId="urn:microsoft.com/office/officeart/2005/8/layout/hProcess7#2"/>
    <dgm:cxn modelId="{DC517EE9-8D5E-40AD-B857-FC7CA485F184}" type="presParOf" srcId="{29DB3BFE-E5E1-4421-837E-CEAD742CB018}" destId="{148CA45D-D3CC-4B8A-ACAC-7DEA7898795B}" srcOrd="1" destOrd="0" presId="urn:microsoft.com/office/officeart/2005/8/layout/hProcess7#2"/>
    <dgm:cxn modelId="{DC329071-6EE0-4E29-8E57-C8D4F1463454}" type="presParOf" srcId="{29DB3BFE-E5E1-4421-837E-CEAD742CB018}" destId="{BFFAAD08-28D3-454A-8C7C-08F662C0DB29}" srcOrd="2" destOrd="0" presId="urn:microsoft.com/office/officeart/2005/8/layout/hProcess7#2"/>
    <dgm:cxn modelId="{6BD51E20-C300-441D-BB08-90A292E7C796}" type="presParOf" srcId="{7947B95A-2106-41B6-B0CA-427BC99278B9}" destId="{A4CDCEDE-5917-4858-9C06-28E1BBCBF049}" srcOrd="5" destOrd="0" presId="urn:microsoft.com/office/officeart/2005/8/layout/hProcess7#2"/>
    <dgm:cxn modelId="{E144C72E-0635-498A-BB0E-B4BD5DDA16F2}" type="presParOf" srcId="{7947B95A-2106-41B6-B0CA-427BC99278B9}" destId="{D17501FE-56D0-438F-9252-F102C034F28F}" srcOrd="6" destOrd="0" presId="urn:microsoft.com/office/officeart/2005/8/layout/hProcess7#2"/>
    <dgm:cxn modelId="{36BCFCAF-B13E-40CD-836B-0790A070C1E4}" type="presParOf" srcId="{D17501FE-56D0-438F-9252-F102C034F28F}" destId="{E2538A5A-F964-4407-BA62-BE6420BE0ABE}" srcOrd="0" destOrd="0" presId="urn:microsoft.com/office/officeart/2005/8/layout/hProcess7#2"/>
    <dgm:cxn modelId="{48E1E8A7-BA83-48D4-8B03-04B8D78CFC39}" type="presParOf" srcId="{D17501FE-56D0-438F-9252-F102C034F28F}" destId="{258028E3-F111-4846-98B9-E19C1D39DC77}" srcOrd="1" destOrd="0" presId="urn:microsoft.com/office/officeart/2005/8/layout/hProcess7#2"/>
    <dgm:cxn modelId="{1D42C99D-B3D5-47E3-BB32-3520A7813B92}" type="presParOf" srcId="{D17501FE-56D0-438F-9252-F102C034F28F}" destId="{BA970DAA-0353-459A-9955-52347C62F8C0}" srcOrd="2" destOrd="0" presId="urn:microsoft.com/office/officeart/2005/8/layout/hProcess7#2"/>
    <dgm:cxn modelId="{F9413553-E573-454D-9777-2FDEF7F53EC1}" type="presParOf" srcId="{7947B95A-2106-41B6-B0CA-427BC99278B9}" destId="{6B440B26-DDA6-4E93-8F81-7005F53250B4}" srcOrd="7" destOrd="0" presId="urn:microsoft.com/office/officeart/2005/8/layout/hProcess7#2"/>
    <dgm:cxn modelId="{487C752A-ED2A-4442-9FA7-5B197B9DDDF8}" type="presParOf" srcId="{7947B95A-2106-41B6-B0CA-427BC99278B9}" destId="{927DE71C-44A6-4A83-AA85-37DB7A166B12}" srcOrd="8" destOrd="0" presId="urn:microsoft.com/office/officeart/2005/8/layout/hProcess7#2"/>
    <dgm:cxn modelId="{7BE3B8CA-4DD8-4853-8DB2-BF012F655C3C}" type="presParOf" srcId="{927DE71C-44A6-4A83-AA85-37DB7A166B12}" destId="{A4FCFC15-FE09-4B75-816B-4953DEB1EF5A}" srcOrd="0" destOrd="0" presId="urn:microsoft.com/office/officeart/2005/8/layout/hProcess7#2"/>
    <dgm:cxn modelId="{866B84AB-3387-4712-8232-C1BEEE0C8D33}" type="presParOf" srcId="{927DE71C-44A6-4A83-AA85-37DB7A166B12}" destId="{1382C7B6-894B-44BD-9A18-AF99B18AAB4E}" srcOrd="1" destOrd="0" presId="urn:microsoft.com/office/officeart/2005/8/layout/hProcess7#2"/>
    <dgm:cxn modelId="{8D5148C7-F2CB-4598-BC56-E375AF5A6438}" type="presParOf" srcId="{927DE71C-44A6-4A83-AA85-37DB7A166B12}" destId="{A2A09AED-74C8-4FC1-8E70-67BE8FBF9E35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F6CE5D-5D17-4E70-ADCF-39B14812BA03}" type="doc">
      <dgm:prSet loTypeId="urn:microsoft.com/office/officeart/2005/8/layout/hProcess7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8AD9E-0F3A-45FB-8C4A-7745BC609F94}">
      <dgm:prSet phldrT="[Text]"/>
      <dgm:spPr/>
      <dgm:t>
        <a:bodyPr/>
        <a:lstStyle/>
        <a:p>
          <a:endParaRPr lang="en-US" dirty="0"/>
        </a:p>
      </dgm:t>
    </dgm:pt>
    <dgm:pt modelId="{9F4D9FBF-69B8-474D-835E-1A9450256985}" type="parTrans" cxnId="{AC6A2147-FF89-4CC5-BE0F-3F640172ABEF}">
      <dgm:prSet/>
      <dgm:spPr/>
      <dgm:t>
        <a:bodyPr/>
        <a:lstStyle/>
        <a:p>
          <a:endParaRPr lang="en-US"/>
        </a:p>
      </dgm:t>
    </dgm:pt>
    <dgm:pt modelId="{588D0749-2973-418C-A01F-5376EB1F8557}" type="sibTrans" cxnId="{AC6A2147-FF89-4CC5-BE0F-3F640172ABEF}">
      <dgm:prSet/>
      <dgm:spPr/>
      <dgm:t>
        <a:bodyPr/>
        <a:lstStyle/>
        <a:p>
          <a:endParaRPr lang="en-US"/>
        </a:p>
      </dgm:t>
    </dgm:pt>
    <dgm:pt modelId="{EDCB9DA7-BDD8-4A25-B734-A00A9DE2ABE8}">
      <dgm:prSet phldrT="[Text]" custT="1"/>
      <dgm:spPr/>
      <dgm:t>
        <a:bodyPr/>
        <a:lstStyle/>
        <a:p>
          <a:r>
            <a: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Aerosol</a:t>
          </a:r>
        </a:p>
      </dgm:t>
    </dgm:pt>
    <dgm:pt modelId="{76E64D26-FC1C-4D83-BFA8-D77190715719}" type="parTrans" cxnId="{033660AE-1C6D-480C-B259-401609140A76}">
      <dgm:prSet/>
      <dgm:spPr/>
      <dgm:t>
        <a:bodyPr/>
        <a:lstStyle/>
        <a:p>
          <a:endParaRPr lang="en-US"/>
        </a:p>
      </dgm:t>
    </dgm:pt>
    <dgm:pt modelId="{0B9AE536-B51E-4560-8C8B-BD4A7DC52FAC}" type="sibTrans" cxnId="{033660AE-1C6D-480C-B259-401609140A76}">
      <dgm:prSet/>
      <dgm:spPr/>
      <dgm:t>
        <a:bodyPr/>
        <a:lstStyle/>
        <a:p>
          <a:endParaRPr lang="en-US"/>
        </a:p>
      </dgm:t>
    </dgm:pt>
    <dgm:pt modelId="{5366D8EA-6394-442D-A8B4-D352DC30F05B}">
      <dgm:prSet phldrT="[Text]"/>
      <dgm:spPr/>
      <dgm:t>
        <a:bodyPr/>
        <a:lstStyle/>
        <a:p>
          <a:r>
            <a:rPr lang="en-US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Tracheo</a:t>
          </a:r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-bronchial</a:t>
          </a:r>
        </a:p>
        <a:p>
          <a:r>
            <a:rPr lang="en-US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mucociliary</a:t>
          </a:r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escalator</a:t>
          </a:r>
        </a:p>
      </dgm:t>
    </dgm:pt>
    <dgm:pt modelId="{3629AB50-93BE-45B5-8F14-1DE46AF8A250}" type="parTrans" cxnId="{DD648DF8-9E8D-4EE5-B48D-BE1DB6C64EE3}">
      <dgm:prSet/>
      <dgm:spPr/>
      <dgm:t>
        <a:bodyPr/>
        <a:lstStyle/>
        <a:p>
          <a:endParaRPr lang="en-US"/>
        </a:p>
      </dgm:t>
    </dgm:pt>
    <dgm:pt modelId="{8F6FF97E-EFEC-49FD-AE50-59ACFCBE177F}" type="sibTrans" cxnId="{DD648DF8-9E8D-4EE5-B48D-BE1DB6C64EE3}">
      <dgm:prSet/>
      <dgm:spPr/>
      <dgm:t>
        <a:bodyPr/>
        <a:lstStyle/>
        <a:p>
          <a:endParaRPr lang="en-US"/>
        </a:p>
      </dgm:t>
    </dgm:pt>
    <dgm:pt modelId="{907B6EAE-917B-4298-B252-3FBE69A747F3}">
      <dgm:prSet phldrT="[Text]" phldr="1"/>
      <dgm:spPr/>
      <dgm:t>
        <a:bodyPr/>
        <a:lstStyle/>
        <a:p>
          <a:endParaRPr lang="en-US" dirty="0"/>
        </a:p>
      </dgm:t>
    </dgm:pt>
    <dgm:pt modelId="{457D1AD4-F31B-4863-8AE5-26EC8B66DD7A}" type="parTrans" cxnId="{1EABCA0D-74F4-4A65-ABE2-AE32C5C74DDD}">
      <dgm:prSet/>
      <dgm:spPr/>
      <dgm:t>
        <a:bodyPr/>
        <a:lstStyle/>
        <a:p>
          <a:endParaRPr lang="en-US"/>
        </a:p>
      </dgm:t>
    </dgm:pt>
    <dgm:pt modelId="{1DCE7F0F-7DE4-4210-9658-2E4513A0CACB}" type="sibTrans" cxnId="{1EABCA0D-74F4-4A65-ABE2-AE32C5C74DDD}">
      <dgm:prSet/>
      <dgm:spPr/>
      <dgm:t>
        <a:bodyPr/>
        <a:lstStyle/>
        <a:p>
          <a:endParaRPr lang="en-US"/>
        </a:p>
      </dgm:t>
    </dgm:pt>
    <dgm:pt modelId="{E4BB9DC1-6AFE-48AB-B17A-0526BEEDDFDA}">
      <dgm:prSet phldrT="[Text]" custT="1"/>
      <dgm:spPr/>
      <dgm:t>
        <a:bodyPr/>
        <a:lstStyle/>
        <a:p>
          <a:r>
            <a: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Throat</a:t>
          </a:r>
        </a:p>
      </dgm:t>
    </dgm:pt>
    <dgm:pt modelId="{91167C84-FB6C-41FF-BAA1-E65A9BE236A8}" type="parTrans" cxnId="{B6C610B1-1644-443F-9B85-694B16F23B55}">
      <dgm:prSet/>
      <dgm:spPr/>
      <dgm:t>
        <a:bodyPr/>
        <a:lstStyle/>
        <a:p>
          <a:endParaRPr lang="en-US"/>
        </a:p>
      </dgm:t>
    </dgm:pt>
    <dgm:pt modelId="{CC502F72-8426-4C7D-8DFA-BB9EDA12B8F3}" type="sibTrans" cxnId="{B6C610B1-1644-443F-9B85-694B16F23B55}">
      <dgm:prSet/>
      <dgm:spPr/>
      <dgm:t>
        <a:bodyPr/>
        <a:lstStyle/>
        <a:p>
          <a:endParaRPr lang="en-US"/>
        </a:p>
      </dgm:t>
    </dgm:pt>
    <dgm:pt modelId="{B0583B77-789F-4EEB-AB88-4996674C461E}">
      <dgm:prSet phldrT="[Text]" phldr="1"/>
      <dgm:spPr/>
      <dgm:t>
        <a:bodyPr/>
        <a:lstStyle/>
        <a:p>
          <a:endParaRPr lang="en-US" dirty="0"/>
        </a:p>
      </dgm:t>
    </dgm:pt>
    <dgm:pt modelId="{6FAEBB74-1B2F-4CC8-8C4A-438A8F3A9FF6}" type="sibTrans" cxnId="{1FD2FA0F-529F-4165-B69C-6D1E2284B837}">
      <dgm:prSet/>
      <dgm:spPr/>
      <dgm:t>
        <a:bodyPr/>
        <a:lstStyle/>
        <a:p>
          <a:endParaRPr lang="en-US"/>
        </a:p>
      </dgm:t>
    </dgm:pt>
    <dgm:pt modelId="{9C57FDD5-AA51-4B27-9372-A2A04C039015}" type="parTrans" cxnId="{1FD2FA0F-529F-4165-B69C-6D1E2284B837}">
      <dgm:prSet/>
      <dgm:spPr/>
      <dgm:t>
        <a:bodyPr/>
        <a:lstStyle/>
        <a:p>
          <a:endParaRPr lang="en-US"/>
        </a:p>
      </dgm:t>
    </dgm:pt>
    <dgm:pt modelId="{7947B95A-2106-41B6-B0CA-427BC99278B9}" type="pres">
      <dgm:prSet presAssocID="{D6F6CE5D-5D17-4E70-ADCF-39B14812BA03}" presName="Name0" presStyleCnt="0">
        <dgm:presLayoutVars>
          <dgm:dir/>
          <dgm:animLvl val="lvl"/>
          <dgm:resizeHandles val="exact"/>
        </dgm:presLayoutVars>
      </dgm:prSet>
      <dgm:spPr/>
    </dgm:pt>
    <dgm:pt modelId="{FA1F7C37-088B-44A0-B571-DBA54E4F0033}" type="pres">
      <dgm:prSet presAssocID="{DDC8AD9E-0F3A-45FB-8C4A-7745BC609F94}" presName="compositeNode" presStyleCnt="0">
        <dgm:presLayoutVars>
          <dgm:bulletEnabled val="1"/>
        </dgm:presLayoutVars>
      </dgm:prSet>
      <dgm:spPr/>
    </dgm:pt>
    <dgm:pt modelId="{DA088BC2-0C26-4634-A4E3-0F536E8F8206}" type="pres">
      <dgm:prSet presAssocID="{DDC8AD9E-0F3A-45FB-8C4A-7745BC609F94}" presName="bgRect" presStyleLbl="node1" presStyleIdx="0" presStyleCnt="3" custScaleX="110127" custLinFactNeighborX="-23" custLinFactNeighborY="-1273"/>
      <dgm:spPr/>
    </dgm:pt>
    <dgm:pt modelId="{F5A2AD49-4624-4F2B-ACBA-1A7F5459E868}" type="pres">
      <dgm:prSet presAssocID="{DDC8AD9E-0F3A-45FB-8C4A-7745BC609F94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A381346C-B1D1-4FBA-8CD9-18882766E523}" type="pres">
      <dgm:prSet presAssocID="{DDC8AD9E-0F3A-45FB-8C4A-7745BC609F94}" presName="childNode" presStyleLbl="node1" presStyleIdx="0" presStyleCnt="3">
        <dgm:presLayoutVars>
          <dgm:bulletEnabled val="1"/>
        </dgm:presLayoutVars>
      </dgm:prSet>
      <dgm:spPr/>
    </dgm:pt>
    <dgm:pt modelId="{0C3B7559-B04D-40C9-B930-3E98751BCF58}" type="pres">
      <dgm:prSet presAssocID="{588D0749-2973-418C-A01F-5376EB1F8557}" presName="hSp" presStyleCnt="0"/>
      <dgm:spPr/>
    </dgm:pt>
    <dgm:pt modelId="{79E176C2-8023-4CFC-9934-D02CC8749C5A}" type="pres">
      <dgm:prSet presAssocID="{588D0749-2973-418C-A01F-5376EB1F8557}" presName="vProcSp" presStyleCnt="0"/>
      <dgm:spPr/>
    </dgm:pt>
    <dgm:pt modelId="{B0868ADD-6135-4836-A9EE-B66307EE06BD}" type="pres">
      <dgm:prSet presAssocID="{588D0749-2973-418C-A01F-5376EB1F8557}" presName="vSp1" presStyleCnt="0"/>
      <dgm:spPr/>
    </dgm:pt>
    <dgm:pt modelId="{033A4DE7-E169-4512-8425-3E9F65107A7D}" type="pres">
      <dgm:prSet presAssocID="{588D0749-2973-418C-A01F-5376EB1F8557}" presName="simulatedConn" presStyleLbl="solidFgAcc1" presStyleIdx="0" presStyleCnt="2"/>
      <dgm:spPr/>
    </dgm:pt>
    <dgm:pt modelId="{2E5199A4-A7F8-4518-9EDC-82FB203DDC61}" type="pres">
      <dgm:prSet presAssocID="{588D0749-2973-418C-A01F-5376EB1F8557}" presName="vSp2" presStyleCnt="0"/>
      <dgm:spPr/>
    </dgm:pt>
    <dgm:pt modelId="{AD2411EF-3F47-4079-AD1B-BFD90B94C0F4}" type="pres">
      <dgm:prSet presAssocID="{588D0749-2973-418C-A01F-5376EB1F8557}" presName="sibTrans" presStyleCnt="0"/>
      <dgm:spPr/>
    </dgm:pt>
    <dgm:pt modelId="{29DB3BFE-E5E1-4421-837E-CEAD742CB018}" type="pres">
      <dgm:prSet presAssocID="{B0583B77-789F-4EEB-AB88-4996674C461E}" presName="compositeNode" presStyleCnt="0">
        <dgm:presLayoutVars>
          <dgm:bulletEnabled val="1"/>
        </dgm:presLayoutVars>
      </dgm:prSet>
      <dgm:spPr/>
    </dgm:pt>
    <dgm:pt modelId="{F5380937-4436-456F-9CFE-C035EE9A2E38}" type="pres">
      <dgm:prSet presAssocID="{B0583B77-789F-4EEB-AB88-4996674C461E}" presName="bgRect" presStyleLbl="node1" presStyleIdx="1" presStyleCnt="3" custScaleX="99497" custLinFactNeighborX="-669" custLinFactNeighborY="-1273"/>
      <dgm:spPr/>
    </dgm:pt>
    <dgm:pt modelId="{148CA45D-D3CC-4B8A-ACAC-7DEA7898795B}" type="pres">
      <dgm:prSet presAssocID="{B0583B77-789F-4EEB-AB88-4996674C461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BFFAAD08-28D3-454A-8C7C-08F662C0DB29}" type="pres">
      <dgm:prSet presAssocID="{B0583B77-789F-4EEB-AB88-4996674C461E}" presName="childNode" presStyleLbl="node1" presStyleIdx="1" presStyleCnt="3">
        <dgm:presLayoutVars>
          <dgm:bulletEnabled val="1"/>
        </dgm:presLayoutVars>
      </dgm:prSet>
      <dgm:spPr/>
    </dgm:pt>
    <dgm:pt modelId="{A4CDCEDE-5917-4858-9C06-28E1BBCBF049}" type="pres">
      <dgm:prSet presAssocID="{6FAEBB74-1B2F-4CC8-8C4A-438A8F3A9FF6}" presName="hSp" presStyleCnt="0"/>
      <dgm:spPr/>
    </dgm:pt>
    <dgm:pt modelId="{D17501FE-56D0-438F-9252-F102C034F28F}" type="pres">
      <dgm:prSet presAssocID="{6FAEBB74-1B2F-4CC8-8C4A-438A8F3A9FF6}" presName="vProcSp" presStyleCnt="0"/>
      <dgm:spPr/>
    </dgm:pt>
    <dgm:pt modelId="{E2538A5A-F964-4407-BA62-BE6420BE0ABE}" type="pres">
      <dgm:prSet presAssocID="{6FAEBB74-1B2F-4CC8-8C4A-438A8F3A9FF6}" presName="vSp1" presStyleCnt="0"/>
      <dgm:spPr/>
    </dgm:pt>
    <dgm:pt modelId="{258028E3-F111-4846-98B9-E19C1D39DC77}" type="pres">
      <dgm:prSet presAssocID="{6FAEBB74-1B2F-4CC8-8C4A-438A8F3A9FF6}" presName="simulatedConn" presStyleLbl="solidFgAcc1" presStyleIdx="1" presStyleCnt="2"/>
      <dgm:spPr/>
    </dgm:pt>
    <dgm:pt modelId="{BA970DAA-0353-459A-9955-52347C62F8C0}" type="pres">
      <dgm:prSet presAssocID="{6FAEBB74-1B2F-4CC8-8C4A-438A8F3A9FF6}" presName="vSp2" presStyleCnt="0"/>
      <dgm:spPr/>
    </dgm:pt>
    <dgm:pt modelId="{6B440B26-DDA6-4E93-8F81-7005F53250B4}" type="pres">
      <dgm:prSet presAssocID="{6FAEBB74-1B2F-4CC8-8C4A-438A8F3A9FF6}" presName="sibTrans" presStyleCnt="0"/>
      <dgm:spPr/>
    </dgm:pt>
    <dgm:pt modelId="{927DE71C-44A6-4A83-AA85-37DB7A166B12}" type="pres">
      <dgm:prSet presAssocID="{907B6EAE-917B-4298-B252-3FBE69A747F3}" presName="compositeNode" presStyleCnt="0">
        <dgm:presLayoutVars>
          <dgm:bulletEnabled val="1"/>
        </dgm:presLayoutVars>
      </dgm:prSet>
      <dgm:spPr/>
    </dgm:pt>
    <dgm:pt modelId="{A4FCFC15-FE09-4B75-816B-4953DEB1EF5A}" type="pres">
      <dgm:prSet presAssocID="{907B6EAE-917B-4298-B252-3FBE69A747F3}" presName="bgRect" presStyleLbl="node1" presStyleIdx="2" presStyleCnt="3" custLinFactNeighborX="1952"/>
      <dgm:spPr/>
    </dgm:pt>
    <dgm:pt modelId="{1382C7B6-894B-44BD-9A18-AF99B18AAB4E}" type="pres">
      <dgm:prSet presAssocID="{907B6EAE-917B-4298-B252-3FBE69A747F3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A2A09AED-74C8-4FC1-8E70-67BE8FBF9E35}" type="pres">
      <dgm:prSet presAssocID="{907B6EAE-917B-4298-B252-3FBE69A747F3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1EABCA0D-74F4-4A65-ABE2-AE32C5C74DDD}" srcId="{D6F6CE5D-5D17-4E70-ADCF-39B14812BA03}" destId="{907B6EAE-917B-4298-B252-3FBE69A747F3}" srcOrd="2" destOrd="0" parTransId="{457D1AD4-F31B-4863-8AE5-26EC8B66DD7A}" sibTransId="{1DCE7F0F-7DE4-4210-9658-2E4513A0CACB}"/>
    <dgm:cxn modelId="{1FD2FA0F-529F-4165-B69C-6D1E2284B837}" srcId="{D6F6CE5D-5D17-4E70-ADCF-39B14812BA03}" destId="{B0583B77-789F-4EEB-AB88-4996674C461E}" srcOrd="1" destOrd="0" parTransId="{9C57FDD5-AA51-4B27-9372-A2A04C039015}" sibTransId="{6FAEBB74-1B2F-4CC8-8C4A-438A8F3A9FF6}"/>
    <dgm:cxn modelId="{41A6A514-7E57-41DE-AE1F-D2805982D678}" type="presOf" srcId="{DDC8AD9E-0F3A-45FB-8C4A-7745BC609F94}" destId="{DA088BC2-0C26-4634-A4E3-0F536E8F8206}" srcOrd="0" destOrd="0" presId="urn:microsoft.com/office/officeart/2005/8/layout/hProcess7#3"/>
    <dgm:cxn modelId="{87B7D926-5069-4D77-BBB7-139F68F6F036}" type="presOf" srcId="{907B6EAE-917B-4298-B252-3FBE69A747F3}" destId="{A4FCFC15-FE09-4B75-816B-4953DEB1EF5A}" srcOrd="0" destOrd="0" presId="urn:microsoft.com/office/officeart/2005/8/layout/hProcess7#3"/>
    <dgm:cxn modelId="{A8E7E45B-ED71-4B10-9CAC-4C1A30BC72AB}" type="presOf" srcId="{B0583B77-789F-4EEB-AB88-4996674C461E}" destId="{F5380937-4436-456F-9CFE-C035EE9A2E38}" srcOrd="0" destOrd="0" presId="urn:microsoft.com/office/officeart/2005/8/layout/hProcess7#3"/>
    <dgm:cxn modelId="{F8A67366-9E53-4275-B952-978B70A31774}" type="presOf" srcId="{E4BB9DC1-6AFE-48AB-B17A-0526BEEDDFDA}" destId="{A2A09AED-74C8-4FC1-8E70-67BE8FBF9E35}" srcOrd="0" destOrd="0" presId="urn:microsoft.com/office/officeart/2005/8/layout/hProcess7#3"/>
    <dgm:cxn modelId="{AC6A2147-FF89-4CC5-BE0F-3F640172ABEF}" srcId="{D6F6CE5D-5D17-4E70-ADCF-39B14812BA03}" destId="{DDC8AD9E-0F3A-45FB-8C4A-7745BC609F94}" srcOrd="0" destOrd="0" parTransId="{9F4D9FBF-69B8-474D-835E-1A9450256985}" sibTransId="{588D0749-2973-418C-A01F-5376EB1F8557}"/>
    <dgm:cxn modelId="{A6B45E4A-E2EC-4AC0-B062-9B3435FF610B}" type="presOf" srcId="{EDCB9DA7-BDD8-4A25-B734-A00A9DE2ABE8}" destId="{A381346C-B1D1-4FBA-8CD9-18882766E523}" srcOrd="0" destOrd="0" presId="urn:microsoft.com/office/officeart/2005/8/layout/hProcess7#3"/>
    <dgm:cxn modelId="{3927299B-3FE4-4047-A2F7-19D2C3D807EA}" type="presOf" srcId="{D6F6CE5D-5D17-4E70-ADCF-39B14812BA03}" destId="{7947B95A-2106-41B6-B0CA-427BC99278B9}" srcOrd="0" destOrd="0" presId="urn:microsoft.com/office/officeart/2005/8/layout/hProcess7#3"/>
    <dgm:cxn modelId="{033660AE-1C6D-480C-B259-401609140A76}" srcId="{DDC8AD9E-0F3A-45FB-8C4A-7745BC609F94}" destId="{EDCB9DA7-BDD8-4A25-B734-A00A9DE2ABE8}" srcOrd="0" destOrd="0" parTransId="{76E64D26-FC1C-4D83-BFA8-D77190715719}" sibTransId="{0B9AE536-B51E-4560-8C8B-BD4A7DC52FAC}"/>
    <dgm:cxn modelId="{BC0FB0B0-0F31-4F40-A20E-A34B897D6DB9}" type="presOf" srcId="{B0583B77-789F-4EEB-AB88-4996674C461E}" destId="{148CA45D-D3CC-4B8A-ACAC-7DEA7898795B}" srcOrd="1" destOrd="0" presId="urn:microsoft.com/office/officeart/2005/8/layout/hProcess7#3"/>
    <dgm:cxn modelId="{B6C610B1-1644-443F-9B85-694B16F23B55}" srcId="{907B6EAE-917B-4298-B252-3FBE69A747F3}" destId="{E4BB9DC1-6AFE-48AB-B17A-0526BEEDDFDA}" srcOrd="0" destOrd="0" parTransId="{91167C84-FB6C-41FF-BAA1-E65A9BE236A8}" sibTransId="{CC502F72-8426-4C7D-8DFA-BB9EDA12B8F3}"/>
    <dgm:cxn modelId="{2BC2ABC8-DDA5-4B67-A56F-3BD98CCC0AF4}" type="presOf" srcId="{5366D8EA-6394-442D-A8B4-D352DC30F05B}" destId="{BFFAAD08-28D3-454A-8C7C-08F662C0DB29}" srcOrd="0" destOrd="0" presId="urn:microsoft.com/office/officeart/2005/8/layout/hProcess7#3"/>
    <dgm:cxn modelId="{2405F7EF-5117-4DB7-858F-EA0E6C4AAC40}" type="presOf" srcId="{907B6EAE-917B-4298-B252-3FBE69A747F3}" destId="{1382C7B6-894B-44BD-9A18-AF99B18AAB4E}" srcOrd="1" destOrd="0" presId="urn:microsoft.com/office/officeart/2005/8/layout/hProcess7#3"/>
    <dgm:cxn modelId="{DD648DF8-9E8D-4EE5-B48D-BE1DB6C64EE3}" srcId="{B0583B77-789F-4EEB-AB88-4996674C461E}" destId="{5366D8EA-6394-442D-A8B4-D352DC30F05B}" srcOrd="0" destOrd="0" parTransId="{3629AB50-93BE-45B5-8F14-1DE46AF8A250}" sibTransId="{8F6FF97E-EFEC-49FD-AE50-59ACFCBE177F}"/>
    <dgm:cxn modelId="{135BA6FA-63F3-4841-A481-D3BB6A807837}" type="presOf" srcId="{DDC8AD9E-0F3A-45FB-8C4A-7745BC609F94}" destId="{F5A2AD49-4624-4F2B-ACBA-1A7F5459E868}" srcOrd="1" destOrd="0" presId="urn:microsoft.com/office/officeart/2005/8/layout/hProcess7#3"/>
    <dgm:cxn modelId="{4B141EFB-1569-4154-BE67-5177644575A8}" type="presParOf" srcId="{7947B95A-2106-41B6-B0CA-427BC99278B9}" destId="{FA1F7C37-088B-44A0-B571-DBA54E4F0033}" srcOrd="0" destOrd="0" presId="urn:microsoft.com/office/officeart/2005/8/layout/hProcess7#3"/>
    <dgm:cxn modelId="{6D07C9E6-1407-4188-893B-E186FDE1412A}" type="presParOf" srcId="{FA1F7C37-088B-44A0-B571-DBA54E4F0033}" destId="{DA088BC2-0C26-4634-A4E3-0F536E8F8206}" srcOrd="0" destOrd="0" presId="urn:microsoft.com/office/officeart/2005/8/layout/hProcess7#3"/>
    <dgm:cxn modelId="{AB8AF237-8EB5-4E4A-A2B4-E4CC4C66F37F}" type="presParOf" srcId="{FA1F7C37-088B-44A0-B571-DBA54E4F0033}" destId="{F5A2AD49-4624-4F2B-ACBA-1A7F5459E868}" srcOrd="1" destOrd="0" presId="urn:microsoft.com/office/officeart/2005/8/layout/hProcess7#3"/>
    <dgm:cxn modelId="{19C4B684-1F21-43C3-85C0-A416D36C19EE}" type="presParOf" srcId="{FA1F7C37-088B-44A0-B571-DBA54E4F0033}" destId="{A381346C-B1D1-4FBA-8CD9-18882766E523}" srcOrd="2" destOrd="0" presId="urn:microsoft.com/office/officeart/2005/8/layout/hProcess7#3"/>
    <dgm:cxn modelId="{8620492F-788A-4A29-BECD-1EA0F7C37A87}" type="presParOf" srcId="{7947B95A-2106-41B6-B0CA-427BC99278B9}" destId="{0C3B7559-B04D-40C9-B930-3E98751BCF58}" srcOrd="1" destOrd="0" presId="urn:microsoft.com/office/officeart/2005/8/layout/hProcess7#3"/>
    <dgm:cxn modelId="{535C56B5-D59B-4B46-AE1C-78C8342D12FB}" type="presParOf" srcId="{7947B95A-2106-41B6-B0CA-427BC99278B9}" destId="{79E176C2-8023-4CFC-9934-D02CC8749C5A}" srcOrd="2" destOrd="0" presId="urn:microsoft.com/office/officeart/2005/8/layout/hProcess7#3"/>
    <dgm:cxn modelId="{6E27C823-9BDE-4E40-A5DE-EE44A61F61EE}" type="presParOf" srcId="{79E176C2-8023-4CFC-9934-D02CC8749C5A}" destId="{B0868ADD-6135-4836-A9EE-B66307EE06BD}" srcOrd="0" destOrd="0" presId="urn:microsoft.com/office/officeart/2005/8/layout/hProcess7#3"/>
    <dgm:cxn modelId="{B616F571-A1FB-42B6-8D7F-98169B01513B}" type="presParOf" srcId="{79E176C2-8023-4CFC-9934-D02CC8749C5A}" destId="{033A4DE7-E169-4512-8425-3E9F65107A7D}" srcOrd="1" destOrd="0" presId="urn:microsoft.com/office/officeart/2005/8/layout/hProcess7#3"/>
    <dgm:cxn modelId="{FD293142-6C91-44E9-B964-838ED44807E6}" type="presParOf" srcId="{79E176C2-8023-4CFC-9934-D02CC8749C5A}" destId="{2E5199A4-A7F8-4518-9EDC-82FB203DDC61}" srcOrd="2" destOrd="0" presId="urn:microsoft.com/office/officeart/2005/8/layout/hProcess7#3"/>
    <dgm:cxn modelId="{D19469D0-9AB0-40DB-89DE-5E8006D2AD61}" type="presParOf" srcId="{7947B95A-2106-41B6-B0CA-427BC99278B9}" destId="{AD2411EF-3F47-4079-AD1B-BFD90B94C0F4}" srcOrd="3" destOrd="0" presId="urn:microsoft.com/office/officeart/2005/8/layout/hProcess7#3"/>
    <dgm:cxn modelId="{2940ED4A-2542-4FB4-8C21-E5E5F7630DEF}" type="presParOf" srcId="{7947B95A-2106-41B6-B0CA-427BC99278B9}" destId="{29DB3BFE-E5E1-4421-837E-CEAD742CB018}" srcOrd="4" destOrd="0" presId="urn:microsoft.com/office/officeart/2005/8/layout/hProcess7#3"/>
    <dgm:cxn modelId="{1607DB10-121E-44F2-897E-055B0478DEFC}" type="presParOf" srcId="{29DB3BFE-E5E1-4421-837E-CEAD742CB018}" destId="{F5380937-4436-456F-9CFE-C035EE9A2E38}" srcOrd="0" destOrd="0" presId="urn:microsoft.com/office/officeart/2005/8/layout/hProcess7#3"/>
    <dgm:cxn modelId="{30EDD89F-299A-4442-98C8-863D981285B9}" type="presParOf" srcId="{29DB3BFE-E5E1-4421-837E-CEAD742CB018}" destId="{148CA45D-D3CC-4B8A-ACAC-7DEA7898795B}" srcOrd="1" destOrd="0" presId="urn:microsoft.com/office/officeart/2005/8/layout/hProcess7#3"/>
    <dgm:cxn modelId="{567677F0-938D-47F6-81ED-CC802AF497C1}" type="presParOf" srcId="{29DB3BFE-E5E1-4421-837E-CEAD742CB018}" destId="{BFFAAD08-28D3-454A-8C7C-08F662C0DB29}" srcOrd="2" destOrd="0" presId="urn:microsoft.com/office/officeart/2005/8/layout/hProcess7#3"/>
    <dgm:cxn modelId="{9C6088CE-AA88-4C18-BAB8-04C7783574A3}" type="presParOf" srcId="{7947B95A-2106-41B6-B0CA-427BC99278B9}" destId="{A4CDCEDE-5917-4858-9C06-28E1BBCBF049}" srcOrd="5" destOrd="0" presId="urn:microsoft.com/office/officeart/2005/8/layout/hProcess7#3"/>
    <dgm:cxn modelId="{F4F572D6-BC26-4DEC-83D0-2455A38E623B}" type="presParOf" srcId="{7947B95A-2106-41B6-B0CA-427BC99278B9}" destId="{D17501FE-56D0-438F-9252-F102C034F28F}" srcOrd="6" destOrd="0" presId="urn:microsoft.com/office/officeart/2005/8/layout/hProcess7#3"/>
    <dgm:cxn modelId="{43B3C12E-2756-4181-86B7-7CD788DC750D}" type="presParOf" srcId="{D17501FE-56D0-438F-9252-F102C034F28F}" destId="{E2538A5A-F964-4407-BA62-BE6420BE0ABE}" srcOrd="0" destOrd="0" presId="urn:microsoft.com/office/officeart/2005/8/layout/hProcess7#3"/>
    <dgm:cxn modelId="{6286C4A1-141E-4A6E-B670-CE6727462FEC}" type="presParOf" srcId="{D17501FE-56D0-438F-9252-F102C034F28F}" destId="{258028E3-F111-4846-98B9-E19C1D39DC77}" srcOrd="1" destOrd="0" presId="urn:microsoft.com/office/officeart/2005/8/layout/hProcess7#3"/>
    <dgm:cxn modelId="{186003A8-EC4C-4844-9531-0674469A1518}" type="presParOf" srcId="{D17501FE-56D0-438F-9252-F102C034F28F}" destId="{BA970DAA-0353-459A-9955-52347C62F8C0}" srcOrd="2" destOrd="0" presId="urn:microsoft.com/office/officeart/2005/8/layout/hProcess7#3"/>
    <dgm:cxn modelId="{7AEF2519-8453-4914-903E-4A22A28A6473}" type="presParOf" srcId="{7947B95A-2106-41B6-B0CA-427BC99278B9}" destId="{6B440B26-DDA6-4E93-8F81-7005F53250B4}" srcOrd="7" destOrd="0" presId="urn:microsoft.com/office/officeart/2005/8/layout/hProcess7#3"/>
    <dgm:cxn modelId="{BEC8D31E-C118-493A-B991-36D2A5AD8864}" type="presParOf" srcId="{7947B95A-2106-41B6-B0CA-427BC99278B9}" destId="{927DE71C-44A6-4A83-AA85-37DB7A166B12}" srcOrd="8" destOrd="0" presId="urn:microsoft.com/office/officeart/2005/8/layout/hProcess7#3"/>
    <dgm:cxn modelId="{E34630D4-9E08-42AD-8D18-8BEB12C927BB}" type="presParOf" srcId="{927DE71C-44A6-4A83-AA85-37DB7A166B12}" destId="{A4FCFC15-FE09-4B75-816B-4953DEB1EF5A}" srcOrd="0" destOrd="0" presId="urn:microsoft.com/office/officeart/2005/8/layout/hProcess7#3"/>
    <dgm:cxn modelId="{FCA6B928-DDEA-449C-A89B-A6EFA0BA4D60}" type="presParOf" srcId="{927DE71C-44A6-4A83-AA85-37DB7A166B12}" destId="{1382C7B6-894B-44BD-9A18-AF99B18AAB4E}" srcOrd="1" destOrd="0" presId="urn:microsoft.com/office/officeart/2005/8/layout/hProcess7#3"/>
    <dgm:cxn modelId="{9376F1AA-4F7D-4E97-AC10-79CFE7DD8247}" type="presParOf" srcId="{927DE71C-44A6-4A83-AA85-37DB7A166B12}" destId="{A2A09AED-74C8-4FC1-8E70-67BE8FBF9E35}" srcOrd="2" destOrd="0" presId="urn:microsoft.com/office/officeart/2005/8/layout/hProcess7#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381AC9-1D7E-4B7E-AA33-A89087DDFB2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BF7A2-4862-4685-AE14-7D5951999BE5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INGESTION</a:t>
          </a:r>
        </a:p>
      </dgm:t>
    </dgm:pt>
    <dgm:pt modelId="{E2C59940-BAA6-4DD4-9C51-073F3ACC16DD}" type="parTrans" cxnId="{6A9E1D30-FF55-422F-9C32-893D45ADDC68}">
      <dgm:prSet/>
      <dgm:spPr/>
      <dgm:t>
        <a:bodyPr/>
        <a:lstStyle/>
        <a:p>
          <a:endParaRPr lang="en-US"/>
        </a:p>
      </dgm:t>
    </dgm:pt>
    <dgm:pt modelId="{C49C2093-A7AA-47E1-87AE-3080C78F9850}" type="sibTrans" cxnId="{6A9E1D30-FF55-422F-9C32-893D45ADDC68}">
      <dgm:prSet/>
      <dgm:spPr/>
      <dgm:t>
        <a:bodyPr/>
        <a:lstStyle/>
        <a:p>
          <a:endParaRPr lang="en-US"/>
        </a:p>
      </dgm:t>
    </dgm:pt>
    <dgm:pt modelId="{ECE25487-2A3C-4E5F-9972-B35AE3965832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VIA EATING, DRINKING OR CONTACT</a:t>
          </a:r>
        </a:p>
      </dgm:t>
    </dgm:pt>
    <dgm:pt modelId="{FCC332E3-3E15-4781-9F15-FBD80F34CA70}" type="parTrans" cxnId="{550BD6C9-C28F-4673-9B3F-BFCD45FFB840}">
      <dgm:prSet/>
      <dgm:spPr/>
      <dgm:t>
        <a:bodyPr/>
        <a:lstStyle/>
        <a:p>
          <a:endParaRPr lang="en-US" dirty="0"/>
        </a:p>
      </dgm:t>
    </dgm:pt>
    <dgm:pt modelId="{95FC6A47-1BA7-4553-9559-4EEB66857482}" type="sibTrans" cxnId="{550BD6C9-C28F-4673-9B3F-BFCD45FFB840}">
      <dgm:prSet/>
      <dgm:spPr/>
      <dgm:t>
        <a:bodyPr/>
        <a:lstStyle/>
        <a:p>
          <a:endParaRPr lang="en-US"/>
        </a:p>
      </dgm:t>
    </dgm:pt>
    <dgm:pt modelId="{D66D9C39-CB69-4D53-B297-8038FD92E861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VIA NASAL </a:t>
          </a:r>
        </a:p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LACRIMAL DUCT</a:t>
          </a:r>
        </a:p>
      </dgm:t>
    </dgm:pt>
    <dgm:pt modelId="{63F8807E-0BF9-4CBB-844A-36033338FA72}" type="parTrans" cxnId="{CB56136C-2900-4806-A851-B2CDA465EAAE}">
      <dgm:prSet/>
      <dgm:spPr/>
      <dgm:t>
        <a:bodyPr/>
        <a:lstStyle/>
        <a:p>
          <a:endParaRPr lang="en-US" dirty="0"/>
        </a:p>
      </dgm:t>
    </dgm:pt>
    <dgm:pt modelId="{3C127098-4D5C-4E79-89EE-869BCEA2C46E}" type="sibTrans" cxnId="{CB56136C-2900-4806-A851-B2CDA465EAAE}">
      <dgm:prSet/>
      <dgm:spPr/>
      <dgm:t>
        <a:bodyPr/>
        <a:lstStyle/>
        <a:p>
          <a:endParaRPr lang="en-US"/>
        </a:p>
      </dgm:t>
    </dgm:pt>
    <dgm:pt modelId="{4AED1393-2F5D-49E5-AC10-56F5C62F7FA1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VIA MUCOCILLIARY ESCALATOR </a:t>
          </a:r>
        </a:p>
      </dgm:t>
    </dgm:pt>
    <dgm:pt modelId="{55B44773-1208-4A68-9B63-4A790FE41ECF}" type="parTrans" cxnId="{046CE827-EB13-47FE-AAD3-2B2CCFB0F0DD}">
      <dgm:prSet/>
      <dgm:spPr/>
      <dgm:t>
        <a:bodyPr/>
        <a:lstStyle/>
        <a:p>
          <a:endParaRPr lang="en-US" dirty="0"/>
        </a:p>
      </dgm:t>
    </dgm:pt>
    <dgm:pt modelId="{9BD04F42-CA80-4795-B439-080E4C05A755}" type="sibTrans" cxnId="{046CE827-EB13-47FE-AAD3-2B2CCFB0F0DD}">
      <dgm:prSet/>
      <dgm:spPr/>
      <dgm:t>
        <a:bodyPr/>
        <a:lstStyle/>
        <a:p>
          <a:endParaRPr lang="en-US"/>
        </a:p>
      </dgm:t>
    </dgm:pt>
    <dgm:pt modelId="{8590000D-2945-46E3-A944-810ADE993066}" type="pres">
      <dgm:prSet presAssocID="{DB381AC9-1D7E-4B7E-AA33-A89087DDFB2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9DA1187-94B0-4D6F-827A-24D651B83EC6}" type="pres">
      <dgm:prSet presAssocID="{C9FBF7A2-4862-4685-AE14-7D5951999BE5}" presName="root1" presStyleCnt="0"/>
      <dgm:spPr/>
    </dgm:pt>
    <dgm:pt modelId="{B641E663-1871-44E6-A0F9-6BEC2A57F8D0}" type="pres">
      <dgm:prSet presAssocID="{C9FBF7A2-4862-4685-AE14-7D5951999BE5}" presName="LevelOneTextNode" presStyleLbl="node0" presStyleIdx="0" presStyleCnt="1" custLinFactNeighborX="2196" custLinFactNeighborY="-626">
        <dgm:presLayoutVars>
          <dgm:chPref val="3"/>
        </dgm:presLayoutVars>
      </dgm:prSet>
      <dgm:spPr/>
    </dgm:pt>
    <dgm:pt modelId="{828F2D6F-C960-4FA8-85AD-5D2938195D58}" type="pres">
      <dgm:prSet presAssocID="{C9FBF7A2-4862-4685-AE14-7D5951999BE5}" presName="level2hierChild" presStyleCnt="0"/>
      <dgm:spPr/>
    </dgm:pt>
    <dgm:pt modelId="{C4E3AD65-6A7F-4E0B-A136-1548798BBF96}" type="pres">
      <dgm:prSet presAssocID="{FCC332E3-3E15-4781-9F15-FBD80F34CA70}" presName="conn2-1" presStyleLbl="parChTrans1D2" presStyleIdx="0" presStyleCnt="3"/>
      <dgm:spPr/>
    </dgm:pt>
    <dgm:pt modelId="{49564179-FE94-43D6-AC6C-A692340606FC}" type="pres">
      <dgm:prSet presAssocID="{FCC332E3-3E15-4781-9F15-FBD80F34CA70}" presName="connTx" presStyleLbl="parChTrans1D2" presStyleIdx="0" presStyleCnt="3"/>
      <dgm:spPr/>
    </dgm:pt>
    <dgm:pt modelId="{C67F68FC-2FA1-4AF0-8BE7-5AD4A3EEFE50}" type="pres">
      <dgm:prSet presAssocID="{ECE25487-2A3C-4E5F-9972-B35AE3965832}" presName="root2" presStyleCnt="0"/>
      <dgm:spPr/>
    </dgm:pt>
    <dgm:pt modelId="{F52CBF00-B50F-4411-AF76-C92A577B87F1}" type="pres">
      <dgm:prSet presAssocID="{ECE25487-2A3C-4E5F-9972-B35AE3965832}" presName="LevelTwoTextNode" presStyleLbl="node2" presStyleIdx="0" presStyleCnt="3" custScaleX="180931">
        <dgm:presLayoutVars>
          <dgm:chPref val="3"/>
        </dgm:presLayoutVars>
      </dgm:prSet>
      <dgm:spPr/>
    </dgm:pt>
    <dgm:pt modelId="{9E054D14-3B89-4D5B-A275-5999AF60A65B}" type="pres">
      <dgm:prSet presAssocID="{ECE25487-2A3C-4E5F-9972-B35AE3965832}" presName="level3hierChild" presStyleCnt="0"/>
      <dgm:spPr/>
    </dgm:pt>
    <dgm:pt modelId="{5DE9935E-6095-4B86-8646-ACBF8F9FC7D0}" type="pres">
      <dgm:prSet presAssocID="{63F8807E-0BF9-4CBB-844A-36033338FA72}" presName="conn2-1" presStyleLbl="parChTrans1D2" presStyleIdx="1" presStyleCnt="3"/>
      <dgm:spPr/>
    </dgm:pt>
    <dgm:pt modelId="{70BADDD2-F64F-4C12-A2C6-BD71094BDD80}" type="pres">
      <dgm:prSet presAssocID="{63F8807E-0BF9-4CBB-844A-36033338FA72}" presName="connTx" presStyleLbl="parChTrans1D2" presStyleIdx="1" presStyleCnt="3"/>
      <dgm:spPr/>
    </dgm:pt>
    <dgm:pt modelId="{1581567B-FCB1-48CE-A76A-96FD93E3DB70}" type="pres">
      <dgm:prSet presAssocID="{D66D9C39-CB69-4D53-B297-8038FD92E861}" presName="root2" presStyleCnt="0"/>
      <dgm:spPr/>
    </dgm:pt>
    <dgm:pt modelId="{BE84DCD4-6AF3-40B0-A8E7-1F29D3C20E68}" type="pres">
      <dgm:prSet presAssocID="{D66D9C39-CB69-4D53-B297-8038FD92E861}" presName="LevelTwoTextNode" presStyleLbl="node2" presStyleIdx="1" presStyleCnt="3" custScaleX="179592">
        <dgm:presLayoutVars>
          <dgm:chPref val="3"/>
        </dgm:presLayoutVars>
      </dgm:prSet>
      <dgm:spPr/>
    </dgm:pt>
    <dgm:pt modelId="{88F9B83D-BE99-4267-AE8D-58056D14DB92}" type="pres">
      <dgm:prSet presAssocID="{D66D9C39-CB69-4D53-B297-8038FD92E861}" presName="level3hierChild" presStyleCnt="0"/>
      <dgm:spPr/>
    </dgm:pt>
    <dgm:pt modelId="{270F2ABD-E3AA-4D5A-B7B0-DF52F2C73E2A}" type="pres">
      <dgm:prSet presAssocID="{55B44773-1208-4A68-9B63-4A790FE41ECF}" presName="conn2-1" presStyleLbl="parChTrans1D2" presStyleIdx="2" presStyleCnt="3"/>
      <dgm:spPr/>
    </dgm:pt>
    <dgm:pt modelId="{45279CBE-6523-4938-93BF-0D24F2E67226}" type="pres">
      <dgm:prSet presAssocID="{55B44773-1208-4A68-9B63-4A790FE41ECF}" presName="connTx" presStyleLbl="parChTrans1D2" presStyleIdx="2" presStyleCnt="3"/>
      <dgm:spPr/>
    </dgm:pt>
    <dgm:pt modelId="{8179FAD9-1D5C-4FBD-9E0F-D27CD5D0BE64}" type="pres">
      <dgm:prSet presAssocID="{4AED1393-2F5D-49E5-AC10-56F5C62F7FA1}" presName="root2" presStyleCnt="0"/>
      <dgm:spPr/>
    </dgm:pt>
    <dgm:pt modelId="{A8DF6E7D-517E-489E-B8E9-95B190CE68ED}" type="pres">
      <dgm:prSet presAssocID="{4AED1393-2F5D-49E5-AC10-56F5C62F7FA1}" presName="LevelTwoTextNode" presStyleLbl="node2" presStyleIdx="2" presStyleCnt="3" custScaleX="180930">
        <dgm:presLayoutVars>
          <dgm:chPref val="3"/>
        </dgm:presLayoutVars>
      </dgm:prSet>
      <dgm:spPr/>
    </dgm:pt>
    <dgm:pt modelId="{C333357A-287E-4884-9B1C-C51A8DA1AD6F}" type="pres">
      <dgm:prSet presAssocID="{4AED1393-2F5D-49E5-AC10-56F5C62F7FA1}" presName="level3hierChild" presStyleCnt="0"/>
      <dgm:spPr/>
    </dgm:pt>
  </dgm:ptLst>
  <dgm:cxnLst>
    <dgm:cxn modelId="{046CE827-EB13-47FE-AAD3-2B2CCFB0F0DD}" srcId="{C9FBF7A2-4862-4685-AE14-7D5951999BE5}" destId="{4AED1393-2F5D-49E5-AC10-56F5C62F7FA1}" srcOrd="2" destOrd="0" parTransId="{55B44773-1208-4A68-9B63-4A790FE41ECF}" sibTransId="{9BD04F42-CA80-4795-B439-080E4C05A755}"/>
    <dgm:cxn modelId="{6A9E1D30-FF55-422F-9C32-893D45ADDC68}" srcId="{DB381AC9-1D7E-4B7E-AA33-A89087DDFB26}" destId="{C9FBF7A2-4862-4685-AE14-7D5951999BE5}" srcOrd="0" destOrd="0" parTransId="{E2C59940-BAA6-4DD4-9C51-073F3ACC16DD}" sibTransId="{C49C2093-A7AA-47E1-87AE-3080C78F9850}"/>
    <dgm:cxn modelId="{0381253F-DEFD-4B87-A774-589A490674A4}" type="presOf" srcId="{FCC332E3-3E15-4781-9F15-FBD80F34CA70}" destId="{C4E3AD65-6A7F-4E0B-A136-1548798BBF96}" srcOrd="0" destOrd="0" presId="urn:microsoft.com/office/officeart/2008/layout/HorizontalMultiLevelHierarchy"/>
    <dgm:cxn modelId="{1CCC823F-8CF2-4812-8091-975B8F87E532}" type="presOf" srcId="{63F8807E-0BF9-4CBB-844A-36033338FA72}" destId="{70BADDD2-F64F-4C12-A2C6-BD71094BDD80}" srcOrd="1" destOrd="0" presId="urn:microsoft.com/office/officeart/2008/layout/HorizontalMultiLevelHierarchy"/>
    <dgm:cxn modelId="{CB56136C-2900-4806-A851-B2CDA465EAAE}" srcId="{C9FBF7A2-4862-4685-AE14-7D5951999BE5}" destId="{D66D9C39-CB69-4D53-B297-8038FD92E861}" srcOrd="1" destOrd="0" parTransId="{63F8807E-0BF9-4CBB-844A-36033338FA72}" sibTransId="{3C127098-4D5C-4E79-89EE-869BCEA2C46E}"/>
    <dgm:cxn modelId="{F68A6A6E-FA72-4167-8EAC-22D4CEF05702}" type="presOf" srcId="{C9FBF7A2-4862-4685-AE14-7D5951999BE5}" destId="{B641E663-1871-44E6-A0F9-6BEC2A57F8D0}" srcOrd="0" destOrd="0" presId="urn:microsoft.com/office/officeart/2008/layout/HorizontalMultiLevelHierarchy"/>
    <dgm:cxn modelId="{C316EE71-6722-450D-A284-D62D792B8ED6}" type="presOf" srcId="{55B44773-1208-4A68-9B63-4A790FE41ECF}" destId="{45279CBE-6523-4938-93BF-0D24F2E67226}" srcOrd="1" destOrd="0" presId="urn:microsoft.com/office/officeart/2008/layout/HorizontalMultiLevelHierarchy"/>
    <dgm:cxn modelId="{0BE9728A-661C-4A60-9979-1ABDDC108E29}" type="presOf" srcId="{ECE25487-2A3C-4E5F-9972-B35AE3965832}" destId="{F52CBF00-B50F-4411-AF76-C92A577B87F1}" srcOrd="0" destOrd="0" presId="urn:microsoft.com/office/officeart/2008/layout/HorizontalMultiLevelHierarchy"/>
    <dgm:cxn modelId="{39010B97-0D4B-486A-B418-2CC8D26C7E58}" type="presOf" srcId="{D66D9C39-CB69-4D53-B297-8038FD92E861}" destId="{BE84DCD4-6AF3-40B0-A8E7-1F29D3C20E68}" srcOrd="0" destOrd="0" presId="urn:microsoft.com/office/officeart/2008/layout/HorizontalMultiLevelHierarchy"/>
    <dgm:cxn modelId="{7885AFA3-1AAD-4F28-A561-F0DBF8632B82}" type="presOf" srcId="{DB381AC9-1D7E-4B7E-AA33-A89087DDFB26}" destId="{8590000D-2945-46E3-A944-810ADE993066}" srcOrd="0" destOrd="0" presId="urn:microsoft.com/office/officeart/2008/layout/HorizontalMultiLevelHierarchy"/>
    <dgm:cxn modelId="{213A43BE-BDE7-4DB0-A225-F6D3EFDC8573}" type="presOf" srcId="{63F8807E-0BF9-4CBB-844A-36033338FA72}" destId="{5DE9935E-6095-4B86-8646-ACBF8F9FC7D0}" srcOrd="0" destOrd="0" presId="urn:microsoft.com/office/officeart/2008/layout/HorizontalMultiLevelHierarchy"/>
    <dgm:cxn modelId="{75DCE3C1-1E23-4AC7-A946-FA8025B05753}" type="presOf" srcId="{FCC332E3-3E15-4781-9F15-FBD80F34CA70}" destId="{49564179-FE94-43D6-AC6C-A692340606FC}" srcOrd="1" destOrd="0" presId="urn:microsoft.com/office/officeart/2008/layout/HorizontalMultiLevelHierarchy"/>
    <dgm:cxn modelId="{D63823C3-70CB-4CFD-9204-639A3F2235A8}" type="presOf" srcId="{55B44773-1208-4A68-9B63-4A790FE41ECF}" destId="{270F2ABD-E3AA-4D5A-B7B0-DF52F2C73E2A}" srcOrd="0" destOrd="0" presId="urn:microsoft.com/office/officeart/2008/layout/HorizontalMultiLevelHierarchy"/>
    <dgm:cxn modelId="{550BD6C9-C28F-4673-9B3F-BFCD45FFB840}" srcId="{C9FBF7A2-4862-4685-AE14-7D5951999BE5}" destId="{ECE25487-2A3C-4E5F-9972-B35AE3965832}" srcOrd="0" destOrd="0" parTransId="{FCC332E3-3E15-4781-9F15-FBD80F34CA70}" sibTransId="{95FC6A47-1BA7-4553-9559-4EEB66857482}"/>
    <dgm:cxn modelId="{2A2CFAFE-6FD7-4664-8A39-16DCFF43B89A}" type="presOf" srcId="{4AED1393-2F5D-49E5-AC10-56F5C62F7FA1}" destId="{A8DF6E7D-517E-489E-B8E9-95B190CE68ED}" srcOrd="0" destOrd="0" presId="urn:microsoft.com/office/officeart/2008/layout/HorizontalMultiLevelHierarchy"/>
    <dgm:cxn modelId="{CA9EFA0D-8299-4BBB-AAA2-4378024506C4}" type="presParOf" srcId="{8590000D-2945-46E3-A944-810ADE993066}" destId="{79DA1187-94B0-4D6F-827A-24D651B83EC6}" srcOrd="0" destOrd="0" presId="urn:microsoft.com/office/officeart/2008/layout/HorizontalMultiLevelHierarchy"/>
    <dgm:cxn modelId="{33F29C0F-CB77-45FC-8031-C1B76EA35161}" type="presParOf" srcId="{79DA1187-94B0-4D6F-827A-24D651B83EC6}" destId="{B641E663-1871-44E6-A0F9-6BEC2A57F8D0}" srcOrd="0" destOrd="0" presId="urn:microsoft.com/office/officeart/2008/layout/HorizontalMultiLevelHierarchy"/>
    <dgm:cxn modelId="{3E3CDCF3-0A91-4C10-9F7D-84332D1573DC}" type="presParOf" srcId="{79DA1187-94B0-4D6F-827A-24D651B83EC6}" destId="{828F2D6F-C960-4FA8-85AD-5D2938195D58}" srcOrd="1" destOrd="0" presId="urn:microsoft.com/office/officeart/2008/layout/HorizontalMultiLevelHierarchy"/>
    <dgm:cxn modelId="{E5DE6371-8892-4A8A-858D-CC957C2FF04D}" type="presParOf" srcId="{828F2D6F-C960-4FA8-85AD-5D2938195D58}" destId="{C4E3AD65-6A7F-4E0B-A136-1548798BBF96}" srcOrd="0" destOrd="0" presId="urn:microsoft.com/office/officeart/2008/layout/HorizontalMultiLevelHierarchy"/>
    <dgm:cxn modelId="{539F271D-E1B4-42FC-8EEA-D325DF069851}" type="presParOf" srcId="{C4E3AD65-6A7F-4E0B-A136-1548798BBF96}" destId="{49564179-FE94-43D6-AC6C-A692340606FC}" srcOrd="0" destOrd="0" presId="urn:microsoft.com/office/officeart/2008/layout/HorizontalMultiLevelHierarchy"/>
    <dgm:cxn modelId="{598C5409-6EF9-4237-96B6-ED54DE4B4D4B}" type="presParOf" srcId="{828F2D6F-C960-4FA8-85AD-5D2938195D58}" destId="{C67F68FC-2FA1-4AF0-8BE7-5AD4A3EEFE50}" srcOrd="1" destOrd="0" presId="urn:microsoft.com/office/officeart/2008/layout/HorizontalMultiLevelHierarchy"/>
    <dgm:cxn modelId="{82904B66-9971-444F-B41F-448180416650}" type="presParOf" srcId="{C67F68FC-2FA1-4AF0-8BE7-5AD4A3EEFE50}" destId="{F52CBF00-B50F-4411-AF76-C92A577B87F1}" srcOrd="0" destOrd="0" presId="urn:microsoft.com/office/officeart/2008/layout/HorizontalMultiLevelHierarchy"/>
    <dgm:cxn modelId="{2501C718-755B-4EEB-AE53-70962AAB9E65}" type="presParOf" srcId="{C67F68FC-2FA1-4AF0-8BE7-5AD4A3EEFE50}" destId="{9E054D14-3B89-4D5B-A275-5999AF60A65B}" srcOrd="1" destOrd="0" presId="urn:microsoft.com/office/officeart/2008/layout/HorizontalMultiLevelHierarchy"/>
    <dgm:cxn modelId="{910FB8B6-F8A0-4095-921A-67FF8B098B30}" type="presParOf" srcId="{828F2D6F-C960-4FA8-85AD-5D2938195D58}" destId="{5DE9935E-6095-4B86-8646-ACBF8F9FC7D0}" srcOrd="2" destOrd="0" presId="urn:microsoft.com/office/officeart/2008/layout/HorizontalMultiLevelHierarchy"/>
    <dgm:cxn modelId="{A0B35803-355C-4E41-8FB6-F06C21670CCE}" type="presParOf" srcId="{5DE9935E-6095-4B86-8646-ACBF8F9FC7D0}" destId="{70BADDD2-F64F-4C12-A2C6-BD71094BDD80}" srcOrd="0" destOrd="0" presId="urn:microsoft.com/office/officeart/2008/layout/HorizontalMultiLevelHierarchy"/>
    <dgm:cxn modelId="{F3FC1061-CFF6-41D7-A9E8-91E66978DEA7}" type="presParOf" srcId="{828F2D6F-C960-4FA8-85AD-5D2938195D58}" destId="{1581567B-FCB1-48CE-A76A-96FD93E3DB70}" srcOrd="3" destOrd="0" presId="urn:microsoft.com/office/officeart/2008/layout/HorizontalMultiLevelHierarchy"/>
    <dgm:cxn modelId="{75E1B2F4-4639-4B8D-81DA-3D022CB69913}" type="presParOf" srcId="{1581567B-FCB1-48CE-A76A-96FD93E3DB70}" destId="{BE84DCD4-6AF3-40B0-A8E7-1F29D3C20E68}" srcOrd="0" destOrd="0" presId="urn:microsoft.com/office/officeart/2008/layout/HorizontalMultiLevelHierarchy"/>
    <dgm:cxn modelId="{43F8D9F6-98E3-4C24-BFCC-483A04276AF7}" type="presParOf" srcId="{1581567B-FCB1-48CE-A76A-96FD93E3DB70}" destId="{88F9B83D-BE99-4267-AE8D-58056D14DB92}" srcOrd="1" destOrd="0" presId="urn:microsoft.com/office/officeart/2008/layout/HorizontalMultiLevelHierarchy"/>
    <dgm:cxn modelId="{40A85B3B-F855-40C6-9163-D854F7D175DA}" type="presParOf" srcId="{828F2D6F-C960-4FA8-85AD-5D2938195D58}" destId="{270F2ABD-E3AA-4D5A-B7B0-DF52F2C73E2A}" srcOrd="4" destOrd="0" presId="urn:microsoft.com/office/officeart/2008/layout/HorizontalMultiLevelHierarchy"/>
    <dgm:cxn modelId="{2B8CDE42-CDDC-4146-A010-0DEDCCA75450}" type="presParOf" srcId="{270F2ABD-E3AA-4D5A-B7B0-DF52F2C73E2A}" destId="{45279CBE-6523-4938-93BF-0D24F2E67226}" srcOrd="0" destOrd="0" presId="urn:microsoft.com/office/officeart/2008/layout/HorizontalMultiLevelHierarchy"/>
    <dgm:cxn modelId="{1DDB16A6-A350-4748-ABC8-E13539539819}" type="presParOf" srcId="{828F2D6F-C960-4FA8-85AD-5D2938195D58}" destId="{8179FAD9-1D5C-4FBD-9E0F-D27CD5D0BE64}" srcOrd="5" destOrd="0" presId="urn:microsoft.com/office/officeart/2008/layout/HorizontalMultiLevelHierarchy"/>
    <dgm:cxn modelId="{24F0092B-6270-4199-909D-A836A556184C}" type="presParOf" srcId="{8179FAD9-1D5C-4FBD-9E0F-D27CD5D0BE64}" destId="{A8DF6E7D-517E-489E-B8E9-95B190CE68ED}" srcOrd="0" destOrd="0" presId="urn:microsoft.com/office/officeart/2008/layout/HorizontalMultiLevelHierarchy"/>
    <dgm:cxn modelId="{584693A0-07A9-42C6-BEA3-2D166C57277F}" type="presParOf" srcId="{8179FAD9-1D5C-4FBD-9E0F-D27CD5D0BE64}" destId="{C333357A-287E-4884-9B1C-C51A8DA1AD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F6CE5D-5D17-4E70-ADCF-39B14812BA03}" type="doc">
      <dgm:prSet loTypeId="urn:microsoft.com/office/officeart/2005/8/layout/hProcess7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8AD9E-0F3A-45FB-8C4A-7745BC609F94}">
      <dgm:prSet phldrT="[Text]"/>
      <dgm:spPr/>
      <dgm:t>
        <a:bodyPr/>
        <a:lstStyle/>
        <a:p>
          <a:endParaRPr lang="en-US" dirty="0"/>
        </a:p>
      </dgm:t>
    </dgm:pt>
    <dgm:pt modelId="{9F4D9FBF-69B8-474D-835E-1A9450256985}" type="parTrans" cxnId="{AC6A2147-FF89-4CC5-BE0F-3F640172ABEF}">
      <dgm:prSet/>
      <dgm:spPr/>
      <dgm:t>
        <a:bodyPr/>
        <a:lstStyle/>
        <a:p>
          <a:endParaRPr lang="en-US"/>
        </a:p>
      </dgm:t>
    </dgm:pt>
    <dgm:pt modelId="{588D0749-2973-418C-A01F-5376EB1F8557}" type="sibTrans" cxnId="{AC6A2147-FF89-4CC5-BE0F-3F640172ABEF}">
      <dgm:prSet/>
      <dgm:spPr/>
      <dgm:t>
        <a:bodyPr/>
        <a:lstStyle/>
        <a:p>
          <a:endParaRPr lang="en-US"/>
        </a:p>
      </dgm:t>
    </dgm:pt>
    <dgm:pt modelId="{EDCB9DA7-BDD8-4A25-B734-A00A9DE2ABE8}">
      <dgm:prSet phldrT="[Text]"/>
      <dgm:spPr/>
      <dgm:t>
        <a:bodyPr/>
        <a:lstStyle/>
        <a:p>
          <a:r>
            <a:rPr lang="en-US" dirty="0"/>
            <a:t>Aerosol	</a:t>
          </a:r>
        </a:p>
      </dgm:t>
    </dgm:pt>
    <dgm:pt modelId="{76E64D26-FC1C-4D83-BFA8-D77190715719}" type="parTrans" cxnId="{033660AE-1C6D-480C-B259-401609140A76}">
      <dgm:prSet/>
      <dgm:spPr/>
      <dgm:t>
        <a:bodyPr/>
        <a:lstStyle/>
        <a:p>
          <a:endParaRPr lang="en-US"/>
        </a:p>
      </dgm:t>
    </dgm:pt>
    <dgm:pt modelId="{0B9AE536-B51E-4560-8C8B-BD4A7DC52FAC}" type="sibTrans" cxnId="{033660AE-1C6D-480C-B259-401609140A76}">
      <dgm:prSet/>
      <dgm:spPr/>
      <dgm:t>
        <a:bodyPr/>
        <a:lstStyle/>
        <a:p>
          <a:endParaRPr lang="en-US"/>
        </a:p>
      </dgm:t>
    </dgm:pt>
    <dgm:pt modelId="{5366D8EA-6394-442D-A8B4-D352DC30F05B}">
      <dgm:prSet phldrT="[Text]"/>
      <dgm:spPr/>
      <dgm:t>
        <a:bodyPr/>
        <a:lstStyle/>
        <a:p>
          <a:r>
            <a:rPr lang="en-US" dirty="0"/>
            <a:t>Nasal Cavity</a:t>
          </a:r>
        </a:p>
      </dgm:t>
    </dgm:pt>
    <dgm:pt modelId="{3629AB50-93BE-45B5-8F14-1DE46AF8A250}" type="parTrans" cxnId="{DD648DF8-9E8D-4EE5-B48D-BE1DB6C64EE3}">
      <dgm:prSet/>
      <dgm:spPr/>
      <dgm:t>
        <a:bodyPr/>
        <a:lstStyle/>
        <a:p>
          <a:endParaRPr lang="en-US"/>
        </a:p>
      </dgm:t>
    </dgm:pt>
    <dgm:pt modelId="{8F6FF97E-EFEC-49FD-AE50-59ACFCBE177F}" type="sibTrans" cxnId="{DD648DF8-9E8D-4EE5-B48D-BE1DB6C64EE3}">
      <dgm:prSet/>
      <dgm:spPr/>
      <dgm:t>
        <a:bodyPr/>
        <a:lstStyle/>
        <a:p>
          <a:endParaRPr lang="en-US"/>
        </a:p>
      </dgm:t>
    </dgm:pt>
    <dgm:pt modelId="{907B6EAE-917B-4298-B252-3FBE69A747F3}">
      <dgm:prSet phldrT="[Text]" phldr="1"/>
      <dgm:spPr/>
      <dgm:t>
        <a:bodyPr/>
        <a:lstStyle/>
        <a:p>
          <a:endParaRPr lang="en-US" dirty="0"/>
        </a:p>
      </dgm:t>
    </dgm:pt>
    <dgm:pt modelId="{457D1AD4-F31B-4863-8AE5-26EC8B66DD7A}" type="parTrans" cxnId="{1EABCA0D-74F4-4A65-ABE2-AE32C5C74DDD}">
      <dgm:prSet/>
      <dgm:spPr/>
      <dgm:t>
        <a:bodyPr/>
        <a:lstStyle/>
        <a:p>
          <a:endParaRPr lang="en-US"/>
        </a:p>
      </dgm:t>
    </dgm:pt>
    <dgm:pt modelId="{1DCE7F0F-7DE4-4210-9658-2E4513A0CACB}" type="sibTrans" cxnId="{1EABCA0D-74F4-4A65-ABE2-AE32C5C74DDD}">
      <dgm:prSet/>
      <dgm:spPr/>
      <dgm:t>
        <a:bodyPr/>
        <a:lstStyle/>
        <a:p>
          <a:endParaRPr lang="en-US"/>
        </a:p>
      </dgm:t>
    </dgm:pt>
    <dgm:pt modelId="{E4BB9DC1-6AFE-48AB-B17A-0526BEEDDFDA}">
      <dgm:prSet phldrT="[Text]"/>
      <dgm:spPr/>
      <dgm:t>
        <a:bodyPr/>
        <a:lstStyle/>
        <a:p>
          <a:r>
            <a:rPr lang="en-US" dirty="0"/>
            <a:t>Cranial Nerves	</a:t>
          </a:r>
        </a:p>
      </dgm:t>
    </dgm:pt>
    <dgm:pt modelId="{91167C84-FB6C-41FF-BAA1-E65A9BE236A8}" type="parTrans" cxnId="{B6C610B1-1644-443F-9B85-694B16F23B55}">
      <dgm:prSet/>
      <dgm:spPr/>
      <dgm:t>
        <a:bodyPr/>
        <a:lstStyle/>
        <a:p>
          <a:endParaRPr lang="en-US"/>
        </a:p>
      </dgm:t>
    </dgm:pt>
    <dgm:pt modelId="{CC502F72-8426-4C7D-8DFA-BB9EDA12B8F3}" type="sibTrans" cxnId="{B6C610B1-1644-443F-9B85-694B16F23B55}">
      <dgm:prSet/>
      <dgm:spPr/>
      <dgm:t>
        <a:bodyPr/>
        <a:lstStyle/>
        <a:p>
          <a:endParaRPr lang="en-US"/>
        </a:p>
      </dgm:t>
    </dgm:pt>
    <dgm:pt modelId="{B0583B77-789F-4EEB-AB88-4996674C461E}">
      <dgm:prSet phldrT="[Text]" phldr="1"/>
      <dgm:spPr/>
      <dgm:t>
        <a:bodyPr/>
        <a:lstStyle/>
        <a:p>
          <a:endParaRPr lang="en-US" dirty="0"/>
        </a:p>
      </dgm:t>
    </dgm:pt>
    <dgm:pt modelId="{6FAEBB74-1B2F-4CC8-8C4A-438A8F3A9FF6}" type="sibTrans" cxnId="{1FD2FA0F-529F-4165-B69C-6D1E2284B837}">
      <dgm:prSet/>
      <dgm:spPr/>
      <dgm:t>
        <a:bodyPr/>
        <a:lstStyle/>
        <a:p>
          <a:endParaRPr lang="en-US"/>
        </a:p>
      </dgm:t>
    </dgm:pt>
    <dgm:pt modelId="{9C57FDD5-AA51-4B27-9372-A2A04C039015}" type="parTrans" cxnId="{1FD2FA0F-529F-4165-B69C-6D1E2284B837}">
      <dgm:prSet/>
      <dgm:spPr/>
      <dgm:t>
        <a:bodyPr/>
        <a:lstStyle/>
        <a:p>
          <a:endParaRPr lang="en-US"/>
        </a:p>
      </dgm:t>
    </dgm:pt>
    <dgm:pt modelId="{7947B95A-2106-41B6-B0CA-427BC99278B9}" type="pres">
      <dgm:prSet presAssocID="{D6F6CE5D-5D17-4E70-ADCF-39B14812BA03}" presName="Name0" presStyleCnt="0">
        <dgm:presLayoutVars>
          <dgm:dir/>
          <dgm:animLvl val="lvl"/>
          <dgm:resizeHandles val="exact"/>
        </dgm:presLayoutVars>
      </dgm:prSet>
      <dgm:spPr/>
    </dgm:pt>
    <dgm:pt modelId="{FA1F7C37-088B-44A0-B571-DBA54E4F0033}" type="pres">
      <dgm:prSet presAssocID="{DDC8AD9E-0F3A-45FB-8C4A-7745BC609F94}" presName="compositeNode" presStyleCnt="0">
        <dgm:presLayoutVars>
          <dgm:bulletEnabled val="1"/>
        </dgm:presLayoutVars>
      </dgm:prSet>
      <dgm:spPr/>
    </dgm:pt>
    <dgm:pt modelId="{DA088BC2-0C26-4634-A4E3-0F536E8F8206}" type="pres">
      <dgm:prSet presAssocID="{DDC8AD9E-0F3A-45FB-8C4A-7745BC609F94}" presName="bgRect" presStyleLbl="node1" presStyleIdx="0" presStyleCnt="3" custLinFactNeighborX="604" custLinFactNeighborY="41"/>
      <dgm:spPr/>
    </dgm:pt>
    <dgm:pt modelId="{F5A2AD49-4624-4F2B-ACBA-1A7F5459E868}" type="pres">
      <dgm:prSet presAssocID="{DDC8AD9E-0F3A-45FB-8C4A-7745BC609F94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A381346C-B1D1-4FBA-8CD9-18882766E523}" type="pres">
      <dgm:prSet presAssocID="{DDC8AD9E-0F3A-45FB-8C4A-7745BC609F94}" presName="childNode" presStyleLbl="node1" presStyleIdx="0" presStyleCnt="3">
        <dgm:presLayoutVars>
          <dgm:bulletEnabled val="1"/>
        </dgm:presLayoutVars>
      </dgm:prSet>
      <dgm:spPr/>
    </dgm:pt>
    <dgm:pt modelId="{0C3B7559-B04D-40C9-B930-3E98751BCF58}" type="pres">
      <dgm:prSet presAssocID="{588D0749-2973-418C-A01F-5376EB1F8557}" presName="hSp" presStyleCnt="0"/>
      <dgm:spPr/>
    </dgm:pt>
    <dgm:pt modelId="{79E176C2-8023-4CFC-9934-D02CC8749C5A}" type="pres">
      <dgm:prSet presAssocID="{588D0749-2973-418C-A01F-5376EB1F8557}" presName="vProcSp" presStyleCnt="0"/>
      <dgm:spPr/>
    </dgm:pt>
    <dgm:pt modelId="{B0868ADD-6135-4836-A9EE-B66307EE06BD}" type="pres">
      <dgm:prSet presAssocID="{588D0749-2973-418C-A01F-5376EB1F8557}" presName="vSp1" presStyleCnt="0"/>
      <dgm:spPr/>
    </dgm:pt>
    <dgm:pt modelId="{033A4DE7-E169-4512-8425-3E9F65107A7D}" type="pres">
      <dgm:prSet presAssocID="{588D0749-2973-418C-A01F-5376EB1F8557}" presName="simulatedConn" presStyleLbl="solidFgAcc1" presStyleIdx="0" presStyleCnt="2"/>
      <dgm:spPr/>
    </dgm:pt>
    <dgm:pt modelId="{2E5199A4-A7F8-4518-9EDC-82FB203DDC61}" type="pres">
      <dgm:prSet presAssocID="{588D0749-2973-418C-A01F-5376EB1F8557}" presName="vSp2" presStyleCnt="0"/>
      <dgm:spPr/>
    </dgm:pt>
    <dgm:pt modelId="{AD2411EF-3F47-4079-AD1B-BFD90B94C0F4}" type="pres">
      <dgm:prSet presAssocID="{588D0749-2973-418C-A01F-5376EB1F8557}" presName="sibTrans" presStyleCnt="0"/>
      <dgm:spPr/>
    </dgm:pt>
    <dgm:pt modelId="{29DB3BFE-E5E1-4421-837E-CEAD742CB018}" type="pres">
      <dgm:prSet presAssocID="{B0583B77-789F-4EEB-AB88-4996674C461E}" presName="compositeNode" presStyleCnt="0">
        <dgm:presLayoutVars>
          <dgm:bulletEnabled val="1"/>
        </dgm:presLayoutVars>
      </dgm:prSet>
      <dgm:spPr/>
    </dgm:pt>
    <dgm:pt modelId="{F5380937-4436-456F-9CFE-C035EE9A2E38}" type="pres">
      <dgm:prSet presAssocID="{B0583B77-789F-4EEB-AB88-4996674C461E}" presName="bgRect" presStyleLbl="node1" presStyleIdx="1" presStyleCnt="3" custLinFactNeighborX="-669" custLinFactNeighborY="-1273"/>
      <dgm:spPr/>
    </dgm:pt>
    <dgm:pt modelId="{148CA45D-D3CC-4B8A-ACAC-7DEA7898795B}" type="pres">
      <dgm:prSet presAssocID="{B0583B77-789F-4EEB-AB88-4996674C461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BFFAAD08-28D3-454A-8C7C-08F662C0DB29}" type="pres">
      <dgm:prSet presAssocID="{B0583B77-789F-4EEB-AB88-4996674C461E}" presName="childNode" presStyleLbl="node1" presStyleIdx="1" presStyleCnt="3">
        <dgm:presLayoutVars>
          <dgm:bulletEnabled val="1"/>
        </dgm:presLayoutVars>
      </dgm:prSet>
      <dgm:spPr/>
    </dgm:pt>
    <dgm:pt modelId="{A4CDCEDE-5917-4858-9C06-28E1BBCBF049}" type="pres">
      <dgm:prSet presAssocID="{6FAEBB74-1B2F-4CC8-8C4A-438A8F3A9FF6}" presName="hSp" presStyleCnt="0"/>
      <dgm:spPr/>
    </dgm:pt>
    <dgm:pt modelId="{D17501FE-56D0-438F-9252-F102C034F28F}" type="pres">
      <dgm:prSet presAssocID="{6FAEBB74-1B2F-4CC8-8C4A-438A8F3A9FF6}" presName="vProcSp" presStyleCnt="0"/>
      <dgm:spPr/>
    </dgm:pt>
    <dgm:pt modelId="{E2538A5A-F964-4407-BA62-BE6420BE0ABE}" type="pres">
      <dgm:prSet presAssocID="{6FAEBB74-1B2F-4CC8-8C4A-438A8F3A9FF6}" presName="vSp1" presStyleCnt="0"/>
      <dgm:spPr/>
    </dgm:pt>
    <dgm:pt modelId="{258028E3-F111-4846-98B9-E19C1D39DC77}" type="pres">
      <dgm:prSet presAssocID="{6FAEBB74-1B2F-4CC8-8C4A-438A8F3A9FF6}" presName="simulatedConn" presStyleLbl="solidFgAcc1" presStyleIdx="1" presStyleCnt="2"/>
      <dgm:spPr/>
    </dgm:pt>
    <dgm:pt modelId="{BA970DAA-0353-459A-9955-52347C62F8C0}" type="pres">
      <dgm:prSet presAssocID="{6FAEBB74-1B2F-4CC8-8C4A-438A8F3A9FF6}" presName="vSp2" presStyleCnt="0"/>
      <dgm:spPr/>
    </dgm:pt>
    <dgm:pt modelId="{6B440B26-DDA6-4E93-8F81-7005F53250B4}" type="pres">
      <dgm:prSet presAssocID="{6FAEBB74-1B2F-4CC8-8C4A-438A8F3A9FF6}" presName="sibTrans" presStyleCnt="0"/>
      <dgm:spPr/>
    </dgm:pt>
    <dgm:pt modelId="{927DE71C-44A6-4A83-AA85-37DB7A166B12}" type="pres">
      <dgm:prSet presAssocID="{907B6EAE-917B-4298-B252-3FBE69A747F3}" presName="compositeNode" presStyleCnt="0">
        <dgm:presLayoutVars>
          <dgm:bulletEnabled val="1"/>
        </dgm:presLayoutVars>
      </dgm:prSet>
      <dgm:spPr/>
    </dgm:pt>
    <dgm:pt modelId="{A4FCFC15-FE09-4B75-816B-4953DEB1EF5A}" type="pres">
      <dgm:prSet presAssocID="{907B6EAE-917B-4298-B252-3FBE69A747F3}" presName="bgRect" presStyleLbl="node1" presStyleIdx="2" presStyleCnt="3" custLinFactNeighborX="3081" custLinFactNeighborY="-9"/>
      <dgm:spPr/>
    </dgm:pt>
    <dgm:pt modelId="{1382C7B6-894B-44BD-9A18-AF99B18AAB4E}" type="pres">
      <dgm:prSet presAssocID="{907B6EAE-917B-4298-B252-3FBE69A747F3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A2A09AED-74C8-4FC1-8E70-67BE8FBF9E35}" type="pres">
      <dgm:prSet presAssocID="{907B6EAE-917B-4298-B252-3FBE69A747F3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FE982D07-C38E-466A-A4B1-461C9A182D69}" type="presOf" srcId="{DDC8AD9E-0F3A-45FB-8C4A-7745BC609F94}" destId="{DA088BC2-0C26-4634-A4E3-0F536E8F8206}" srcOrd="0" destOrd="0" presId="urn:microsoft.com/office/officeart/2005/8/layout/hProcess7#4"/>
    <dgm:cxn modelId="{1EABCA0D-74F4-4A65-ABE2-AE32C5C74DDD}" srcId="{D6F6CE5D-5D17-4E70-ADCF-39B14812BA03}" destId="{907B6EAE-917B-4298-B252-3FBE69A747F3}" srcOrd="2" destOrd="0" parTransId="{457D1AD4-F31B-4863-8AE5-26EC8B66DD7A}" sibTransId="{1DCE7F0F-7DE4-4210-9658-2E4513A0CACB}"/>
    <dgm:cxn modelId="{1FD2FA0F-529F-4165-B69C-6D1E2284B837}" srcId="{D6F6CE5D-5D17-4E70-ADCF-39B14812BA03}" destId="{B0583B77-789F-4EEB-AB88-4996674C461E}" srcOrd="1" destOrd="0" parTransId="{9C57FDD5-AA51-4B27-9372-A2A04C039015}" sibTransId="{6FAEBB74-1B2F-4CC8-8C4A-438A8F3A9FF6}"/>
    <dgm:cxn modelId="{BC4EA21C-B09E-4805-9A3D-AA973AFF7569}" type="presOf" srcId="{907B6EAE-917B-4298-B252-3FBE69A747F3}" destId="{A4FCFC15-FE09-4B75-816B-4953DEB1EF5A}" srcOrd="0" destOrd="0" presId="urn:microsoft.com/office/officeart/2005/8/layout/hProcess7#4"/>
    <dgm:cxn modelId="{699DA432-B6E1-4459-B880-0C86435EF2B4}" type="presOf" srcId="{B0583B77-789F-4EEB-AB88-4996674C461E}" destId="{148CA45D-D3CC-4B8A-ACAC-7DEA7898795B}" srcOrd="1" destOrd="0" presId="urn:microsoft.com/office/officeart/2005/8/layout/hProcess7#4"/>
    <dgm:cxn modelId="{E6551567-9EA7-4EDB-AB3A-BF54349ABD52}" type="presOf" srcId="{E4BB9DC1-6AFE-48AB-B17A-0526BEEDDFDA}" destId="{A2A09AED-74C8-4FC1-8E70-67BE8FBF9E35}" srcOrd="0" destOrd="0" presId="urn:microsoft.com/office/officeart/2005/8/layout/hProcess7#4"/>
    <dgm:cxn modelId="{AC6A2147-FF89-4CC5-BE0F-3F640172ABEF}" srcId="{D6F6CE5D-5D17-4E70-ADCF-39B14812BA03}" destId="{DDC8AD9E-0F3A-45FB-8C4A-7745BC609F94}" srcOrd="0" destOrd="0" parTransId="{9F4D9FBF-69B8-474D-835E-1A9450256985}" sibTransId="{588D0749-2973-418C-A01F-5376EB1F8557}"/>
    <dgm:cxn modelId="{FCB0DC95-B379-42BD-B506-53149DF3AE32}" type="presOf" srcId="{907B6EAE-917B-4298-B252-3FBE69A747F3}" destId="{1382C7B6-894B-44BD-9A18-AF99B18AAB4E}" srcOrd="1" destOrd="0" presId="urn:microsoft.com/office/officeart/2005/8/layout/hProcess7#4"/>
    <dgm:cxn modelId="{41D3F09A-5201-4E99-9D3D-374677EC7881}" type="presOf" srcId="{5366D8EA-6394-442D-A8B4-D352DC30F05B}" destId="{BFFAAD08-28D3-454A-8C7C-08F662C0DB29}" srcOrd="0" destOrd="0" presId="urn:microsoft.com/office/officeart/2005/8/layout/hProcess7#4"/>
    <dgm:cxn modelId="{033660AE-1C6D-480C-B259-401609140A76}" srcId="{DDC8AD9E-0F3A-45FB-8C4A-7745BC609F94}" destId="{EDCB9DA7-BDD8-4A25-B734-A00A9DE2ABE8}" srcOrd="0" destOrd="0" parTransId="{76E64D26-FC1C-4D83-BFA8-D77190715719}" sibTransId="{0B9AE536-B51E-4560-8C8B-BD4A7DC52FAC}"/>
    <dgm:cxn modelId="{A97EC4AF-48AD-4015-B0D3-F4C828608AC9}" type="presOf" srcId="{B0583B77-789F-4EEB-AB88-4996674C461E}" destId="{F5380937-4436-456F-9CFE-C035EE9A2E38}" srcOrd="0" destOrd="0" presId="urn:microsoft.com/office/officeart/2005/8/layout/hProcess7#4"/>
    <dgm:cxn modelId="{B6C610B1-1644-443F-9B85-694B16F23B55}" srcId="{907B6EAE-917B-4298-B252-3FBE69A747F3}" destId="{E4BB9DC1-6AFE-48AB-B17A-0526BEEDDFDA}" srcOrd="0" destOrd="0" parTransId="{91167C84-FB6C-41FF-BAA1-E65A9BE236A8}" sibTransId="{CC502F72-8426-4C7D-8DFA-BB9EDA12B8F3}"/>
    <dgm:cxn modelId="{A58EDAB7-5CFF-467B-9687-9062530A1060}" type="presOf" srcId="{EDCB9DA7-BDD8-4A25-B734-A00A9DE2ABE8}" destId="{A381346C-B1D1-4FBA-8CD9-18882766E523}" srcOrd="0" destOrd="0" presId="urn:microsoft.com/office/officeart/2005/8/layout/hProcess7#4"/>
    <dgm:cxn modelId="{1506D1C1-5C42-402C-A954-85BAFDCADF65}" type="presOf" srcId="{D6F6CE5D-5D17-4E70-ADCF-39B14812BA03}" destId="{7947B95A-2106-41B6-B0CA-427BC99278B9}" srcOrd="0" destOrd="0" presId="urn:microsoft.com/office/officeart/2005/8/layout/hProcess7#4"/>
    <dgm:cxn modelId="{1CB26EF0-EEF0-4DED-9ECE-8F62F0C9E1B3}" type="presOf" srcId="{DDC8AD9E-0F3A-45FB-8C4A-7745BC609F94}" destId="{F5A2AD49-4624-4F2B-ACBA-1A7F5459E868}" srcOrd="1" destOrd="0" presId="urn:microsoft.com/office/officeart/2005/8/layout/hProcess7#4"/>
    <dgm:cxn modelId="{DD648DF8-9E8D-4EE5-B48D-BE1DB6C64EE3}" srcId="{B0583B77-789F-4EEB-AB88-4996674C461E}" destId="{5366D8EA-6394-442D-A8B4-D352DC30F05B}" srcOrd="0" destOrd="0" parTransId="{3629AB50-93BE-45B5-8F14-1DE46AF8A250}" sibTransId="{8F6FF97E-EFEC-49FD-AE50-59ACFCBE177F}"/>
    <dgm:cxn modelId="{F36AB272-3066-4D84-B2C1-0B8FB65CCE2A}" type="presParOf" srcId="{7947B95A-2106-41B6-B0CA-427BC99278B9}" destId="{FA1F7C37-088B-44A0-B571-DBA54E4F0033}" srcOrd="0" destOrd="0" presId="urn:microsoft.com/office/officeart/2005/8/layout/hProcess7#4"/>
    <dgm:cxn modelId="{BCC59F10-12E2-4DF3-8FB4-DC4D183819D2}" type="presParOf" srcId="{FA1F7C37-088B-44A0-B571-DBA54E4F0033}" destId="{DA088BC2-0C26-4634-A4E3-0F536E8F8206}" srcOrd="0" destOrd="0" presId="urn:microsoft.com/office/officeart/2005/8/layout/hProcess7#4"/>
    <dgm:cxn modelId="{9D963EB5-E1CD-4C93-A919-04E80CB1E904}" type="presParOf" srcId="{FA1F7C37-088B-44A0-B571-DBA54E4F0033}" destId="{F5A2AD49-4624-4F2B-ACBA-1A7F5459E868}" srcOrd="1" destOrd="0" presId="urn:microsoft.com/office/officeart/2005/8/layout/hProcess7#4"/>
    <dgm:cxn modelId="{32F15315-4A8B-4609-9C47-E9194E2BA76E}" type="presParOf" srcId="{FA1F7C37-088B-44A0-B571-DBA54E4F0033}" destId="{A381346C-B1D1-4FBA-8CD9-18882766E523}" srcOrd="2" destOrd="0" presId="urn:microsoft.com/office/officeart/2005/8/layout/hProcess7#4"/>
    <dgm:cxn modelId="{72FE4F6B-4D6B-4FD1-98D9-090C64A6CBA3}" type="presParOf" srcId="{7947B95A-2106-41B6-B0CA-427BC99278B9}" destId="{0C3B7559-B04D-40C9-B930-3E98751BCF58}" srcOrd="1" destOrd="0" presId="urn:microsoft.com/office/officeart/2005/8/layout/hProcess7#4"/>
    <dgm:cxn modelId="{3FA2468A-2000-4BE4-BFFF-538479B69F30}" type="presParOf" srcId="{7947B95A-2106-41B6-B0CA-427BC99278B9}" destId="{79E176C2-8023-4CFC-9934-D02CC8749C5A}" srcOrd="2" destOrd="0" presId="urn:microsoft.com/office/officeart/2005/8/layout/hProcess7#4"/>
    <dgm:cxn modelId="{E5057010-D377-45D6-BA16-D3CC3979CE72}" type="presParOf" srcId="{79E176C2-8023-4CFC-9934-D02CC8749C5A}" destId="{B0868ADD-6135-4836-A9EE-B66307EE06BD}" srcOrd="0" destOrd="0" presId="urn:microsoft.com/office/officeart/2005/8/layout/hProcess7#4"/>
    <dgm:cxn modelId="{87B058C9-9BC9-4B41-BED9-03279E92B97D}" type="presParOf" srcId="{79E176C2-8023-4CFC-9934-D02CC8749C5A}" destId="{033A4DE7-E169-4512-8425-3E9F65107A7D}" srcOrd="1" destOrd="0" presId="urn:microsoft.com/office/officeart/2005/8/layout/hProcess7#4"/>
    <dgm:cxn modelId="{B45E0F8C-D811-4190-8FA9-8881663B6321}" type="presParOf" srcId="{79E176C2-8023-4CFC-9934-D02CC8749C5A}" destId="{2E5199A4-A7F8-4518-9EDC-82FB203DDC61}" srcOrd="2" destOrd="0" presId="urn:microsoft.com/office/officeart/2005/8/layout/hProcess7#4"/>
    <dgm:cxn modelId="{3FD26EAC-419E-4391-B7DB-9FD17DC6EB3B}" type="presParOf" srcId="{7947B95A-2106-41B6-B0CA-427BC99278B9}" destId="{AD2411EF-3F47-4079-AD1B-BFD90B94C0F4}" srcOrd="3" destOrd="0" presId="urn:microsoft.com/office/officeart/2005/8/layout/hProcess7#4"/>
    <dgm:cxn modelId="{97796FD0-393D-47AB-B02D-00E952C33022}" type="presParOf" srcId="{7947B95A-2106-41B6-B0CA-427BC99278B9}" destId="{29DB3BFE-E5E1-4421-837E-CEAD742CB018}" srcOrd="4" destOrd="0" presId="urn:microsoft.com/office/officeart/2005/8/layout/hProcess7#4"/>
    <dgm:cxn modelId="{67B7C3F5-D349-4DB9-8B9E-7F0CAE70D74F}" type="presParOf" srcId="{29DB3BFE-E5E1-4421-837E-CEAD742CB018}" destId="{F5380937-4436-456F-9CFE-C035EE9A2E38}" srcOrd="0" destOrd="0" presId="urn:microsoft.com/office/officeart/2005/8/layout/hProcess7#4"/>
    <dgm:cxn modelId="{B4BD5C21-2B9E-4206-942A-512B185D6751}" type="presParOf" srcId="{29DB3BFE-E5E1-4421-837E-CEAD742CB018}" destId="{148CA45D-D3CC-4B8A-ACAC-7DEA7898795B}" srcOrd="1" destOrd="0" presId="urn:microsoft.com/office/officeart/2005/8/layout/hProcess7#4"/>
    <dgm:cxn modelId="{80E32484-7806-4E44-9939-629CFFF3F715}" type="presParOf" srcId="{29DB3BFE-E5E1-4421-837E-CEAD742CB018}" destId="{BFFAAD08-28D3-454A-8C7C-08F662C0DB29}" srcOrd="2" destOrd="0" presId="urn:microsoft.com/office/officeart/2005/8/layout/hProcess7#4"/>
    <dgm:cxn modelId="{9A7D5BF4-114E-484A-A6FE-8A4007DD8C3D}" type="presParOf" srcId="{7947B95A-2106-41B6-B0CA-427BC99278B9}" destId="{A4CDCEDE-5917-4858-9C06-28E1BBCBF049}" srcOrd="5" destOrd="0" presId="urn:microsoft.com/office/officeart/2005/8/layout/hProcess7#4"/>
    <dgm:cxn modelId="{29D1E09A-35BA-417F-B0DF-E4C6FC44937C}" type="presParOf" srcId="{7947B95A-2106-41B6-B0CA-427BC99278B9}" destId="{D17501FE-56D0-438F-9252-F102C034F28F}" srcOrd="6" destOrd="0" presId="urn:microsoft.com/office/officeart/2005/8/layout/hProcess7#4"/>
    <dgm:cxn modelId="{A2F4CE38-5ED5-43D6-AE0E-1CCF3459ABF8}" type="presParOf" srcId="{D17501FE-56D0-438F-9252-F102C034F28F}" destId="{E2538A5A-F964-4407-BA62-BE6420BE0ABE}" srcOrd="0" destOrd="0" presId="urn:microsoft.com/office/officeart/2005/8/layout/hProcess7#4"/>
    <dgm:cxn modelId="{5F9F16D0-C1D0-4CAB-BD0F-B75B82DB009F}" type="presParOf" srcId="{D17501FE-56D0-438F-9252-F102C034F28F}" destId="{258028E3-F111-4846-98B9-E19C1D39DC77}" srcOrd="1" destOrd="0" presId="urn:microsoft.com/office/officeart/2005/8/layout/hProcess7#4"/>
    <dgm:cxn modelId="{AD567F1A-E28C-44F7-BC59-E9AE5F5C7F9D}" type="presParOf" srcId="{D17501FE-56D0-438F-9252-F102C034F28F}" destId="{BA970DAA-0353-459A-9955-52347C62F8C0}" srcOrd="2" destOrd="0" presId="urn:microsoft.com/office/officeart/2005/8/layout/hProcess7#4"/>
    <dgm:cxn modelId="{DCE1E66A-2F72-421D-B505-757EE1685E81}" type="presParOf" srcId="{7947B95A-2106-41B6-B0CA-427BC99278B9}" destId="{6B440B26-DDA6-4E93-8F81-7005F53250B4}" srcOrd="7" destOrd="0" presId="urn:microsoft.com/office/officeart/2005/8/layout/hProcess7#4"/>
    <dgm:cxn modelId="{C3813CD2-F3C9-4A10-A721-C91D2AD6D4F0}" type="presParOf" srcId="{7947B95A-2106-41B6-B0CA-427BC99278B9}" destId="{927DE71C-44A6-4A83-AA85-37DB7A166B12}" srcOrd="8" destOrd="0" presId="urn:microsoft.com/office/officeart/2005/8/layout/hProcess7#4"/>
    <dgm:cxn modelId="{2BB79470-A5BB-43D0-ABE3-90B3AE15F9F9}" type="presParOf" srcId="{927DE71C-44A6-4A83-AA85-37DB7A166B12}" destId="{A4FCFC15-FE09-4B75-816B-4953DEB1EF5A}" srcOrd="0" destOrd="0" presId="urn:microsoft.com/office/officeart/2005/8/layout/hProcess7#4"/>
    <dgm:cxn modelId="{1049D554-3E23-4261-9E04-6DF7B85EA778}" type="presParOf" srcId="{927DE71C-44A6-4A83-AA85-37DB7A166B12}" destId="{1382C7B6-894B-44BD-9A18-AF99B18AAB4E}" srcOrd="1" destOrd="0" presId="urn:microsoft.com/office/officeart/2005/8/layout/hProcess7#4"/>
    <dgm:cxn modelId="{83450D57-ECCF-4D66-A6F6-4ED3DCC35F91}" type="presParOf" srcId="{927DE71C-44A6-4A83-AA85-37DB7A166B12}" destId="{A2A09AED-74C8-4FC1-8E70-67BE8FBF9E35}" srcOrd="2" destOrd="0" presId="urn:microsoft.com/office/officeart/2005/8/layout/hProcess7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F6CE5D-5D17-4E70-ADCF-39B14812BA03}" type="doc">
      <dgm:prSet loTypeId="urn:microsoft.com/office/officeart/2005/8/layout/hProcess7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8AD9E-0F3A-45FB-8C4A-7745BC609F94}">
      <dgm:prSet phldrT="[Text]"/>
      <dgm:spPr/>
      <dgm:t>
        <a:bodyPr/>
        <a:lstStyle/>
        <a:p>
          <a:endParaRPr lang="en-US" dirty="0"/>
        </a:p>
      </dgm:t>
    </dgm:pt>
    <dgm:pt modelId="{9F4D9FBF-69B8-474D-835E-1A9450256985}" type="parTrans" cxnId="{AC6A2147-FF89-4CC5-BE0F-3F640172ABEF}">
      <dgm:prSet/>
      <dgm:spPr/>
      <dgm:t>
        <a:bodyPr/>
        <a:lstStyle/>
        <a:p>
          <a:endParaRPr lang="en-US"/>
        </a:p>
      </dgm:t>
    </dgm:pt>
    <dgm:pt modelId="{588D0749-2973-418C-A01F-5376EB1F8557}" type="sibTrans" cxnId="{AC6A2147-FF89-4CC5-BE0F-3F640172ABEF}">
      <dgm:prSet/>
      <dgm:spPr/>
      <dgm:t>
        <a:bodyPr/>
        <a:lstStyle/>
        <a:p>
          <a:endParaRPr lang="en-US"/>
        </a:p>
      </dgm:t>
    </dgm:pt>
    <dgm:pt modelId="{EDCB9DA7-BDD8-4A25-B734-A00A9DE2ABE8}">
      <dgm:prSet phldrT="[Text]"/>
      <dgm:spPr/>
      <dgm:t>
        <a:bodyPr/>
        <a:lstStyle/>
        <a:p>
          <a:r>
            <a:rPr lang="en-US" dirty="0"/>
            <a:t>Aerosol	</a:t>
          </a:r>
        </a:p>
      </dgm:t>
    </dgm:pt>
    <dgm:pt modelId="{76E64D26-FC1C-4D83-BFA8-D77190715719}" type="parTrans" cxnId="{033660AE-1C6D-480C-B259-401609140A76}">
      <dgm:prSet/>
      <dgm:spPr/>
      <dgm:t>
        <a:bodyPr/>
        <a:lstStyle/>
        <a:p>
          <a:endParaRPr lang="en-US"/>
        </a:p>
      </dgm:t>
    </dgm:pt>
    <dgm:pt modelId="{0B9AE536-B51E-4560-8C8B-BD4A7DC52FAC}" type="sibTrans" cxnId="{033660AE-1C6D-480C-B259-401609140A76}">
      <dgm:prSet/>
      <dgm:spPr/>
      <dgm:t>
        <a:bodyPr/>
        <a:lstStyle/>
        <a:p>
          <a:endParaRPr lang="en-US"/>
        </a:p>
      </dgm:t>
    </dgm:pt>
    <dgm:pt modelId="{5366D8EA-6394-442D-A8B4-D352DC30F05B}">
      <dgm:prSet phldrT="[Text]"/>
      <dgm:spPr/>
      <dgm:t>
        <a:bodyPr/>
        <a:lstStyle/>
        <a:p>
          <a:r>
            <a:rPr lang="en-US" dirty="0"/>
            <a:t>Lower Lung	</a:t>
          </a:r>
        </a:p>
      </dgm:t>
    </dgm:pt>
    <dgm:pt modelId="{3629AB50-93BE-45B5-8F14-1DE46AF8A250}" type="parTrans" cxnId="{DD648DF8-9E8D-4EE5-B48D-BE1DB6C64EE3}">
      <dgm:prSet/>
      <dgm:spPr/>
      <dgm:t>
        <a:bodyPr/>
        <a:lstStyle/>
        <a:p>
          <a:endParaRPr lang="en-US"/>
        </a:p>
      </dgm:t>
    </dgm:pt>
    <dgm:pt modelId="{8F6FF97E-EFEC-49FD-AE50-59ACFCBE177F}" type="sibTrans" cxnId="{DD648DF8-9E8D-4EE5-B48D-BE1DB6C64EE3}">
      <dgm:prSet/>
      <dgm:spPr/>
      <dgm:t>
        <a:bodyPr/>
        <a:lstStyle/>
        <a:p>
          <a:endParaRPr lang="en-US"/>
        </a:p>
      </dgm:t>
    </dgm:pt>
    <dgm:pt modelId="{907B6EAE-917B-4298-B252-3FBE69A747F3}">
      <dgm:prSet phldrT="[Text]" phldr="1"/>
      <dgm:spPr/>
      <dgm:t>
        <a:bodyPr/>
        <a:lstStyle/>
        <a:p>
          <a:endParaRPr lang="en-US" dirty="0"/>
        </a:p>
      </dgm:t>
    </dgm:pt>
    <dgm:pt modelId="{457D1AD4-F31B-4863-8AE5-26EC8B66DD7A}" type="parTrans" cxnId="{1EABCA0D-74F4-4A65-ABE2-AE32C5C74DDD}">
      <dgm:prSet/>
      <dgm:spPr/>
      <dgm:t>
        <a:bodyPr/>
        <a:lstStyle/>
        <a:p>
          <a:endParaRPr lang="en-US"/>
        </a:p>
      </dgm:t>
    </dgm:pt>
    <dgm:pt modelId="{1DCE7F0F-7DE4-4210-9658-2E4513A0CACB}" type="sibTrans" cxnId="{1EABCA0D-74F4-4A65-ABE2-AE32C5C74DDD}">
      <dgm:prSet/>
      <dgm:spPr/>
      <dgm:t>
        <a:bodyPr/>
        <a:lstStyle/>
        <a:p>
          <a:endParaRPr lang="en-US"/>
        </a:p>
      </dgm:t>
    </dgm:pt>
    <dgm:pt modelId="{E4BB9DC1-6AFE-48AB-B17A-0526BEEDDFDA}">
      <dgm:prSet phldrT="[Text]"/>
      <dgm:spPr/>
      <dgm:t>
        <a:bodyPr/>
        <a:lstStyle/>
        <a:p>
          <a:r>
            <a:rPr lang="en-US" dirty="0"/>
            <a:t>Blood stream 	</a:t>
          </a:r>
        </a:p>
      </dgm:t>
    </dgm:pt>
    <dgm:pt modelId="{91167C84-FB6C-41FF-BAA1-E65A9BE236A8}" type="parTrans" cxnId="{B6C610B1-1644-443F-9B85-694B16F23B55}">
      <dgm:prSet/>
      <dgm:spPr/>
      <dgm:t>
        <a:bodyPr/>
        <a:lstStyle/>
        <a:p>
          <a:endParaRPr lang="en-US"/>
        </a:p>
      </dgm:t>
    </dgm:pt>
    <dgm:pt modelId="{CC502F72-8426-4C7D-8DFA-BB9EDA12B8F3}" type="sibTrans" cxnId="{B6C610B1-1644-443F-9B85-694B16F23B55}">
      <dgm:prSet/>
      <dgm:spPr/>
      <dgm:t>
        <a:bodyPr/>
        <a:lstStyle/>
        <a:p>
          <a:endParaRPr lang="en-US"/>
        </a:p>
      </dgm:t>
    </dgm:pt>
    <dgm:pt modelId="{B0583B77-789F-4EEB-AB88-4996674C461E}">
      <dgm:prSet phldrT="[Text]" phldr="1"/>
      <dgm:spPr/>
      <dgm:t>
        <a:bodyPr/>
        <a:lstStyle/>
        <a:p>
          <a:endParaRPr lang="en-US" dirty="0"/>
        </a:p>
      </dgm:t>
    </dgm:pt>
    <dgm:pt modelId="{6FAEBB74-1B2F-4CC8-8C4A-438A8F3A9FF6}" type="sibTrans" cxnId="{1FD2FA0F-529F-4165-B69C-6D1E2284B837}">
      <dgm:prSet/>
      <dgm:spPr/>
      <dgm:t>
        <a:bodyPr/>
        <a:lstStyle/>
        <a:p>
          <a:endParaRPr lang="en-US"/>
        </a:p>
      </dgm:t>
    </dgm:pt>
    <dgm:pt modelId="{9C57FDD5-AA51-4B27-9372-A2A04C039015}" type="parTrans" cxnId="{1FD2FA0F-529F-4165-B69C-6D1E2284B837}">
      <dgm:prSet/>
      <dgm:spPr/>
      <dgm:t>
        <a:bodyPr/>
        <a:lstStyle/>
        <a:p>
          <a:endParaRPr lang="en-US"/>
        </a:p>
      </dgm:t>
    </dgm:pt>
    <dgm:pt modelId="{7947B95A-2106-41B6-B0CA-427BC99278B9}" type="pres">
      <dgm:prSet presAssocID="{D6F6CE5D-5D17-4E70-ADCF-39B14812BA03}" presName="Name0" presStyleCnt="0">
        <dgm:presLayoutVars>
          <dgm:dir/>
          <dgm:animLvl val="lvl"/>
          <dgm:resizeHandles val="exact"/>
        </dgm:presLayoutVars>
      </dgm:prSet>
      <dgm:spPr/>
    </dgm:pt>
    <dgm:pt modelId="{FA1F7C37-088B-44A0-B571-DBA54E4F0033}" type="pres">
      <dgm:prSet presAssocID="{DDC8AD9E-0F3A-45FB-8C4A-7745BC609F94}" presName="compositeNode" presStyleCnt="0">
        <dgm:presLayoutVars>
          <dgm:bulletEnabled val="1"/>
        </dgm:presLayoutVars>
      </dgm:prSet>
      <dgm:spPr/>
    </dgm:pt>
    <dgm:pt modelId="{DA088BC2-0C26-4634-A4E3-0F536E8F8206}" type="pres">
      <dgm:prSet presAssocID="{DDC8AD9E-0F3A-45FB-8C4A-7745BC609F94}" presName="bgRect" presStyleLbl="node1" presStyleIdx="0" presStyleCnt="3" custLinFactNeighborX="2437" custLinFactNeighborY="-26414"/>
      <dgm:spPr/>
    </dgm:pt>
    <dgm:pt modelId="{F5A2AD49-4624-4F2B-ACBA-1A7F5459E868}" type="pres">
      <dgm:prSet presAssocID="{DDC8AD9E-0F3A-45FB-8C4A-7745BC609F94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A381346C-B1D1-4FBA-8CD9-18882766E523}" type="pres">
      <dgm:prSet presAssocID="{DDC8AD9E-0F3A-45FB-8C4A-7745BC609F94}" presName="childNode" presStyleLbl="node1" presStyleIdx="0" presStyleCnt="3">
        <dgm:presLayoutVars>
          <dgm:bulletEnabled val="1"/>
        </dgm:presLayoutVars>
      </dgm:prSet>
      <dgm:spPr/>
    </dgm:pt>
    <dgm:pt modelId="{0C3B7559-B04D-40C9-B930-3E98751BCF58}" type="pres">
      <dgm:prSet presAssocID="{588D0749-2973-418C-A01F-5376EB1F8557}" presName="hSp" presStyleCnt="0"/>
      <dgm:spPr/>
    </dgm:pt>
    <dgm:pt modelId="{79E176C2-8023-4CFC-9934-D02CC8749C5A}" type="pres">
      <dgm:prSet presAssocID="{588D0749-2973-418C-A01F-5376EB1F8557}" presName="vProcSp" presStyleCnt="0"/>
      <dgm:spPr/>
    </dgm:pt>
    <dgm:pt modelId="{B0868ADD-6135-4836-A9EE-B66307EE06BD}" type="pres">
      <dgm:prSet presAssocID="{588D0749-2973-418C-A01F-5376EB1F8557}" presName="vSp1" presStyleCnt="0"/>
      <dgm:spPr/>
    </dgm:pt>
    <dgm:pt modelId="{033A4DE7-E169-4512-8425-3E9F65107A7D}" type="pres">
      <dgm:prSet presAssocID="{588D0749-2973-418C-A01F-5376EB1F8557}" presName="simulatedConn" presStyleLbl="solidFgAcc1" presStyleIdx="0" presStyleCnt="2"/>
      <dgm:spPr/>
    </dgm:pt>
    <dgm:pt modelId="{2E5199A4-A7F8-4518-9EDC-82FB203DDC61}" type="pres">
      <dgm:prSet presAssocID="{588D0749-2973-418C-A01F-5376EB1F8557}" presName="vSp2" presStyleCnt="0"/>
      <dgm:spPr/>
    </dgm:pt>
    <dgm:pt modelId="{AD2411EF-3F47-4079-AD1B-BFD90B94C0F4}" type="pres">
      <dgm:prSet presAssocID="{588D0749-2973-418C-A01F-5376EB1F8557}" presName="sibTrans" presStyleCnt="0"/>
      <dgm:spPr/>
    </dgm:pt>
    <dgm:pt modelId="{29DB3BFE-E5E1-4421-837E-CEAD742CB018}" type="pres">
      <dgm:prSet presAssocID="{B0583B77-789F-4EEB-AB88-4996674C461E}" presName="compositeNode" presStyleCnt="0">
        <dgm:presLayoutVars>
          <dgm:bulletEnabled val="1"/>
        </dgm:presLayoutVars>
      </dgm:prSet>
      <dgm:spPr/>
    </dgm:pt>
    <dgm:pt modelId="{F5380937-4436-456F-9CFE-C035EE9A2E38}" type="pres">
      <dgm:prSet presAssocID="{B0583B77-789F-4EEB-AB88-4996674C461E}" presName="bgRect" presStyleLbl="node1" presStyleIdx="1" presStyleCnt="3" custLinFactNeighborX="0" custLinFactNeighborY="-91"/>
      <dgm:spPr/>
    </dgm:pt>
    <dgm:pt modelId="{148CA45D-D3CC-4B8A-ACAC-7DEA7898795B}" type="pres">
      <dgm:prSet presAssocID="{B0583B77-789F-4EEB-AB88-4996674C461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BFFAAD08-28D3-454A-8C7C-08F662C0DB29}" type="pres">
      <dgm:prSet presAssocID="{B0583B77-789F-4EEB-AB88-4996674C461E}" presName="childNode" presStyleLbl="node1" presStyleIdx="1" presStyleCnt="3">
        <dgm:presLayoutVars>
          <dgm:bulletEnabled val="1"/>
        </dgm:presLayoutVars>
      </dgm:prSet>
      <dgm:spPr/>
    </dgm:pt>
    <dgm:pt modelId="{A4CDCEDE-5917-4858-9C06-28E1BBCBF049}" type="pres">
      <dgm:prSet presAssocID="{6FAEBB74-1B2F-4CC8-8C4A-438A8F3A9FF6}" presName="hSp" presStyleCnt="0"/>
      <dgm:spPr/>
    </dgm:pt>
    <dgm:pt modelId="{D17501FE-56D0-438F-9252-F102C034F28F}" type="pres">
      <dgm:prSet presAssocID="{6FAEBB74-1B2F-4CC8-8C4A-438A8F3A9FF6}" presName="vProcSp" presStyleCnt="0"/>
      <dgm:spPr/>
    </dgm:pt>
    <dgm:pt modelId="{E2538A5A-F964-4407-BA62-BE6420BE0ABE}" type="pres">
      <dgm:prSet presAssocID="{6FAEBB74-1B2F-4CC8-8C4A-438A8F3A9FF6}" presName="vSp1" presStyleCnt="0"/>
      <dgm:spPr/>
    </dgm:pt>
    <dgm:pt modelId="{258028E3-F111-4846-98B9-E19C1D39DC77}" type="pres">
      <dgm:prSet presAssocID="{6FAEBB74-1B2F-4CC8-8C4A-438A8F3A9FF6}" presName="simulatedConn" presStyleLbl="solidFgAcc1" presStyleIdx="1" presStyleCnt="2"/>
      <dgm:spPr/>
    </dgm:pt>
    <dgm:pt modelId="{BA970DAA-0353-459A-9955-52347C62F8C0}" type="pres">
      <dgm:prSet presAssocID="{6FAEBB74-1B2F-4CC8-8C4A-438A8F3A9FF6}" presName="vSp2" presStyleCnt="0"/>
      <dgm:spPr/>
    </dgm:pt>
    <dgm:pt modelId="{6B440B26-DDA6-4E93-8F81-7005F53250B4}" type="pres">
      <dgm:prSet presAssocID="{6FAEBB74-1B2F-4CC8-8C4A-438A8F3A9FF6}" presName="sibTrans" presStyleCnt="0"/>
      <dgm:spPr/>
    </dgm:pt>
    <dgm:pt modelId="{927DE71C-44A6-4A83-AA85-37DB7A166B12}" type="pres">
      <dgm:prSet presAssocID="{907B6EAE-917B-4298-B252-3FBE69A747F3}" presName="compositeNode" presStyleCnt="0">
        <dgm:presLayoutVars>
          <dgm:bulletEnabled val="1"/>
        </dgm:presLayoutVars>
      </dgm:prSet>
      <dgm:spPr/>
    </dgm:pt>
    <dgm:pt modelId="{A4FCFC15-FE09-4B75-816B-4953DEB1EF5A}" type="pres">
      <dgm:prSet presAssocID="{907B6EAE-917B-4298-B252-3FBE69A747F3}" presName="bgRect" presStyleLbl="node1" presStyleIdx="2" presStyleCnt="3" custLinFactNeighborX="3081" custLinFactNeighborY="-9"/>
      <dgm:spPr/>
    </dgm:pt>
    <dgm:pt modelId="{1382C7B6-894B-44BD-9A18-AF99B18AAB4E}" type="pres">
      <dgm:prSet presAssocID="{907B6EAE-917B-4298-B252-3FBE69A747F3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A2A09AED-74C8-4FC1-8E70-67BE8FBF9E35}" type="pres">
      <dgm:prSet presAssocID="{907B6EAE-917B-4298-B252-3FBE69A747F3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1EABCA0D-74F4-4A65-ABE2-AE32C5C74DDD}" srcId="{D6F6CE5D-5D17-4E70-ADCF-39B14812BA03}" destId="{907B6EAE-917B-4298-B252-3FBE69A747F3}" srcOrd="2" destOrd="0" parTransId="{457D1AD4-F31B-4863-8AE5-26EC8B66DD7A}" sibTransId="{1DCE7F0F-7DE4-4210-9658-2E4513A0CACB}"/>
    <dgm:cxn modelId="{1FD2FA0F-529F-4165-B69C-6D1E2284B837}" srcId="{D6F6CE5D-5D17-4E70-ADCF-39B14812BA03}" destId="{B0583B77-789F-4EEB-AB88-4996674C461E}" srcOrd="1" destOrd="0" parTransId="{9C57FDD5-AA51-4B27-9372-A2A04C039015}" sibTransId="{6FAEBB74-1B2F-4CC8-8C4A-438A8F3A9FF6}"/>
    <dgm:cxn modelId="{77B41B13-97F1-42E1-8E1D-1CBB9A6C32E6}" type="presOf" srcId="{B0583B77-789F-4EEB-AB88-4996674C461E}" destId="{F5380937-4436-456F-9CFE-C035EE9A2E38}" srcOrd="0" destOrd="0" presId="urn:microsoft.com/office/officeart/2005/8/layout/hProcess7#5"/>
    <dgm:cxn modelId="{352D7329-D486-413B-9900-9B42AD86BE60}" type="presOf" srcId="{DDC8AD9E-0F3A-45FB-8C4A-7745BC609F94}" destId="{DA088BC2-0C26-4634-A4E3-0F536E8F8206}" srcOrd="0" destOrd="0" presId="urn:microsoft.com/office/officeart/2005/8/layout/hProcess7#5"/>
    <dgm:cxn modelId="{BAB60B64-8AF5-4909-B238-779DAD6515E7}" type="presOf" srcId="{907B6EAE-917B-4298-B252-3FBE69A747F3}" destId="{1382C7B6-894B-44BD-9A18-AF99B18AAB4E}" srcOrd="1" destOrd="0" presId="urn:microsoft.com/office/officeart/2005/8/layout/hProcess7#5"/>
    <dgm:cxn modelId="{AC6A2147-FF89-4CC5-BE0F-3F640172ABEF}" srcId="{D6F6CE5D-5D17-4E70-ADCF-39B14812BA03}" destId="{DDC8AD9E-0F3A-45FB-8C4A-7745BC609F94}" srcOrd="0" destOrd="0" parTransId="{9F4D9FBF-69B8-474D-835E-1A9450256985}" sibTransId="{588D0749-2973-418C-A01F-5376EB1F8557}"/>
    <dgm:cxn modelId="{5F989C74-8784-44BC-B957-88DB8D32630A}" type="presOf" srcId="{D6F6CE5D-5D17-4E70-ADCF-39B14812BA03}" destId="{7947B95A-2106-41B6-B0CA-427BC99278B9}" srcOrd="0" destOrd="0" presId="urn:microsoft.com/office/officeart/2005/8/layout/hProcess7#5"/>
    <dgm:cxn modelId="{C9C2AB54-425D-486F-A74E-86728CF534DC}" type="presOf" srcId="{5366D8EA-6394-442D-A8B4-D352DC30F05B}" destId="{BFFAAD08-28D3-454A-8C7C-08F662C0DB29}" srcOrd="0" destOrd="0" presId="urn:microsoft.com/office/officeart/2005/8/layout/hProcess7#5"/>
    <dgm:cxn modelId="{E84D6781-8C36-4B4B-AED6-06FBFF87A5B4}" type="presOf" srcId="{EDCB9DA7-BDD8-4A25-B734-A00A9DE2ABE8}" destId="{A381346C-B1D1-4FBA-8CD9-18882766E523}" srcOrd="0" destOrd="0" presId="urn:microsoft.com/office/officeart/2005/8/layout/hProcess7#5"/>
    <dgm:cxn modelId="{C4E0E883-6B0E-47B2-A3F5-C131AC8D37DE}" type="presOf" srcId="{907B6EAE-917B-4298-B252-3FBE69A747F3}" destId="{A4FCFC15-FE09-4B75-816B-4953DEB1EF5A}" srcOrd="0" destOrd="0" presId="urn:microsoft.com/office/officeart/2005/8/layout/hProcess7#5"/>
    <dgm:cxn modelId="{033660AE-1C6D-480C-B259-401609140A76}" srcId="{DDC8AD9E-0F3A-45FB-8C4A-7745BC609F94}" destId="{EDCB9DA7-BDD8-4A25-B734-A00A9DE2ABE8}" srcOrd="0" destOrd="0" parTransId="{76E64D26-FC1C-4D83-BFA8-D77190715719}" sibTransId="{0B9AE536-B51E-4560-8C8B-BD4A7DC52FAC}"/>
    <dgm:cxn modelId="{B6C610B1-1644-443F-9B85-694B16F23B55}" srcId="{907B6EAE-917B-4298-B252-3FBE69A747F3}" destId="{E4BB9DC1-6AFE-48AB-B17A-0526BEEDDFDA}" srcOrd="0" destOrd="0" parTransId="{91167C84-FB6C-41FF-BAA1-E65A9BE236A8}" sibTransId="{CC502F72-8426-4C7D-8DFA-BB9EDA12B8F3}"/>
    <dgm:cxn modelId="{ED46B0C9-3228-4301-A569-FA59E36ABFEB}" type="presOf" srcId="{B0583B77-789F-4EEB-AB88-4996674C461E}" destId="{148CA45D-D3CC-4B8A-ACAC-7DEA7898795B}" srcOrd="1" destOrd="0" presId="urn:microsoft.com/office/officeart/2005/8/layout/hProcess7#5"/>
    <dgm:cxn modelId="{7D9378D6-2BFA-4D25-A68D-4F1F7BCDF46B}" type="presOf" srcId="{DDC8AD9E-0F3A-45FB-8C4A-7745BC609F94}" destId="{F5A2AD49-4624-4F2B-ACBA-1A7F5459E868}" srcOrd="1" destOrd="0" presId="urn:microsoft.com/office/officeart/2005/8/layout/hProcess7#5"/>
    <dgm:cxn modelId="{EB7355E4-395C-4C4A-8C20-BAD314EA1C35}" type="presOf" srcId="{E4BB9DC1-6AFE-48AB-B17A-0526BEEDDFDA}" destId="{A2A09AED-74C8-4FC1-8E70-67BE8FBF9E35}" srcOrd="0" destOrd="0" presId="urn:microsoft.com/office/officeart/2005/8/layout/hProcess7#5"/>
    <dgm:cxn modelId="{DD648DF8-9E8D-4EE5-B48D-BE1DB6C64EE3}" srcId="{B0583B77-789F-4EEB-AB88-4996674C461E}" destId="{5366D8EA-6394-442D-A8B4-D352DC30F05B}" srcOrd="0" destOrd="0" parTransId="{3629AB50-93BE-45B5-8F14-1DE46AF8A250}" sibTransId="{8F6FF97E-EFEC-49FD-AE50-59ACFCBE177F}"/>
    <dgm:cxn modelId="{5A5C7A40-CEFE-4739-849D-C258D139EDB3}" type="presParOf" srcId="{7947B95A-2106-41B6-B0CA-427BC99278B9}" destId="{FA1F7C37-088B-44A0-B571-DBA54E4F0033}" srcOrd="0" destOrd="0" presId="urn:microsoft.com/office/officeart/2005/8/layout/hProcess7#5"/>
    <dgm:cxn modelId="{A7B76D2C-F8AB-4048-ACB2-B2F2AB5B968D}" type="presParOf" srcId="{FA1F7C37-088B-44A0-B571-DBA54E4F0033}" destId="{DA088BC2-0C26-4634-A4E3-0F536E8F8206}" srcOrd="0" destOrd="0" presId="urn:microsoft.com/office/officeart/2005/8/layout/hProcess7#5"/>
    <dgm:cxn modelId="{BFC1F5C4-CD2F-434B-9088-91AF8CCD507E}" type="presParOf" srcId="{FA1F7C37-088B-44A0-B571-DBA54E4F0033}" destId="{F5A2AD49-4624-4F2B-ACBA-1A7F5459E868}" srcOrd="1" destOrd="0" presId="urn:microsoft.com/office/officeart/2005/8/layout/hProcess7#5"/>
    <dgm:cxn modelId="{D1120D10-9ACA-4B6F-9F81-1A83B5BE2BCB}" type="presParOf" srcId="{FA1F7C37-088B-44A0-B571-DBA54E4F0033}" destId="{A381346C-B1D1-4FBA-8CD9-18882766E523}" srcOrd="2" destOrd="0" presId="urn:microsoft.com/office/officeart/2005/8/layout/hProcess7#5"/>
    <dgm:cxn modelId="{B7BB93C7-3C61-408B-8E81-10225FF115B4}" type="presParOf" srcId="{7947B95A-2106-41B6-B0CA-427BC99278B9}" destId="{0C3B7559-B04D-40C9-B930-3E98751BCF58}" srcOrd="1" destOrd="0" presId="urn:microsoft.com/office/officeart/2005/8/layout/hProcess7#5"/>
    <dgm:cxn modelId="{DE854E79-F2F0-4973-A9B6-4E73F42BFF85}" type="presParOf" srcId="{7947B95A-2106-41B6-B0CA-427BC99278B9}" destId="{79E176C2-8023-4CFC-9934-D02CC8749C5A}" srcOrd="2" destOrd="0" presId="urn:microsoft.com/office/officeart/2005/8/layout/hProcess7#5"/>
    <dgm:cxn modelId="{32C5624D-C35F-4EE3-8ADF-4838C0E016DD}" type="presParOf" srcId="{79E176C2-8023-4CFC-9934-D02CC8749C5A}" destId="{B0868ADD-6135-4836-A9EE-B66307EE06BD}" srcOrd="0" destOrd="0" presId="urn:microsoft.com/office/officeart/2005/8/layout/hProcess7#5"/>
    <dgm:cxn modelId="{A9712937-3112-4714-9443-23E45D5EA923}" type="presParOf" srcId="{79E176C2-8023-4CFC-9934-D02CC8749C5A}" destId="{033A4DE7-E169-4512-8425-3E9F65107A7D}" srcOrd="1" destOrd="0" presId="urn:microsoft.com/office/officeart/2005/8/layout/hProcess7#5"/>
    <dgm:cxn modelId="{D649242E-0776-4E23-885E-830C7759DB44}" type="presParOf" srcId="{79E176C2-8023-4CFC-9934-D02CC8749C5A}" destId="{2E5199A4-A7F8-4518-9EDC-82FB203DDC61}" srcOrd="2" destOrd="0" presId="urn:microsoft.com/office/officeart/2005/8/layout/hProcess7#5"/>
    <dgm:cxn modelId="{56AB923B-5D87-4E9B-A051-055798DAD55F}" type="presParOf" srcId="{7947B95A-2106-41B6-B0CA-427BC99278B9}" destId="{AD2411EF-3F47-4079-AD1B-BFD90B94C0F4}" srcOrd="3" destOrd="0" presId="urn:microsoft.com/office/officeart/2005/8/layout/hProcess7#5"/>
    <dgm:cxn modelId="{EFB88A33-B15D-4104-AF46-021DEC0C6DB9}" type="presParOf" srcId="{7947B95A-2106-41B6-B0CA-427BC99278B9}" destId="{29DB3BFE-E5E1-4421-837E-CEAD742CB018}" srcOrd="4" destOrd="0" presId="urn:microsoft.com/office/officeart/2005/8/layout/hProcess7#5"/>
    <dgm:cxn modelId="{5E984595-5C84-4A35-AD65-AA38C1D9223A}" type="presParOf" srcId="{29DB3BFE-E5E1-4421-837E-CEAD742CB018}" destId="{F5380937-4436-456F-9CFE-C035EE9A2E38}" srcOrd="0" destOrd="0" presId="urn:microsoft.com/office/officeart/2005/8/layout/hProcess7#5"/>
    <dgm:cxn modelId="{6C2362AC-39A1-42D0-8CC1-E10EFCD0DC06}" type="presParOf" srcId="{29DB3BFE-E5E1-4421-837E-CEAD742CB018}" destId="{148CA45D-D3CC-4B8A-ACAC-7DEA7898795B}" srcOrd="1" destOrd="0" presId="urn:microsoft.com/office/officeart/2005/8/layout/hProcess7#5"/>
    <dgm:cxn modelId="{8F0F2051-EB8A-4314-9A0B-642019878422}" type="presParOf" srcId="{29DB3BFE-E5E1-4421-837E-CEAD742CB018}" destId="{BFFAAD08-28D3-454A-8C7C-08F662C0DB29}" srcOrd="2" destOrd="0" presId="urn:microsoft.com/office/officeart/2005/8/layout/hProcess7#5"/>
    <dgm:cxn modelId="{477CF729-2E63-4A3D-B6D5-F0DEA5268F51}" type="presParOf" srcId="{7947B95A-2106-41B6-B0CA-427BC99278B9}" destId="{A4CDCEDE-5917-4858-9C06-28E1BBCBF049}" srcOrd="5" destOrd="0" presId="urn:microsoft.com/office/officeart/2005/8/layout/hProcess7#5"/>
    <dgm:cxn modelId="{0763B950-31DA-4ED4-BAF6-2377ABF30909}" type="presParOf" srcId="{7947B95A-2106-41B6-B0CA-427BC99278B9}" destId="{D17501FE-56D0-438F-9252-F102C034F28F}" srcOrd="6" destOrd="0" presId="urn:microsoft.com/office/officeart/2005/8/layout/hProcess7#5"/>
    <dgm:cxn modelId="{63E11A89-7B90-4664-B30F-9E77DC817BD2}" type="presParOf" srcId="{D17501FE-56D0-438F-9252-F102C034F28F}" destId="{E2538A5A-F964-4407-BA62-BE6420BE0ABE}" srcOrd="0" destOrd="0" presId="urn:microsoft.com/office/officeart/2005/8/layout/hProcess7#5"/>
    <dgm:cxn modelId="{D9A9FE15-C60D-4354-89BF-A78FA682824A}" type="presParOf" srcId="{D17501FE-56D0-438F-9252-F102C034F28F}" destId="{258028E3-F111-4846-98B9-E19C1D39DC77}" srcOrd="1" destOrd="0" presId="urn:microsoft.com/office/officeart/2005/8/layout/hProcess7#5"/>
    <dgm:cxn modelId="{CA95EBE4-9B62-4532-8311-4BE9A4142D0A}" type="presParOf" srcId="{D17501FE-56D0-438F-9252-F102C034F28F}" destId="{BA970DAA-0353-459A-9955-52347C62F8C0}" srcOrd="2" destOrd="0" presId="urn:microsoft.com/office/officeart/2005/8/layout/hProcess7#5"/>
    <dgm:cxn modelId="{744DEA13-EA65-4759-AF6B-F7821C1A8A57}" type="presParOf" srcId="{7947B95A-2106-41B6-B0CA-427BC99278B9}" destId="{6B440B26-DDA6-4E93-8F81-7005F53250B4}" srcOrd="7" destOrd="0" presId="urn:microsoft.com/office/officeart/2005/8/layout/hProcess7#5"/>
    <dgm:cxn modelId="{2A89D8AD-FF9B-4DA1-9B92-A7DBF5C7C920}" type="presParOf" srcId="{7947B95A-2106-41B6-B0CA-427BC99278B9}" destId="{927DE71C-44A6-4A83-AA85-37DB7A166B12}" srcOrd="8" destOrd="0" presId="urn:microsoft.com/office/officeart/2005/8/layout/hProcess7#5"/>
    <dgm:cxn modelId="{17CC79D2-E607-43CA-9406-BAFF34A4C09D}" type="presParOf" srcId="{927DE71C-44A6-4A83-AA85-37DB7A166B12}" destId="{A4FCFC15-FE09-4B75-816B-4953DEB1EF5A}" srcOrd="0" destOrd="0" presId="urn:microsoft.com/office/officeart/2005/8/layout/hProcess7#5"/>
    <dgm:cxn modelId="{7186B7A1-44D6-44B9-AF2A-86F179DD4F1F}" type="presParOf" srcId="{927DE71C-44A6-4A83-AA85-37DB7A166B12}" destId="{1382C7B6-894B-44BD-9A18-AF99B18AAB4E}" srcOrd="1" destOrd="0" presId="urn:microsoft.com/office/officeart/2005/8/layout/hProcess7#5"/>
    <dgm:cxn modelId="{7421105A-DF3F-4986-B4E4-211AFC4DC79B}" type="presParOf" srcId="{927DE71C-44A6-4A83-AA85-37DB7A166B12}" destId="{A2A09AED-74C8-4FC1-8E70-67BE8FBF9E35}" srcOrd="2" destOrd="0" presId="urn:microsoft.com/office/officeart/2005/8/layout/hProcess7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381AC9-1D7E-4B7E-AA33-A89087DDFB2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BF7A2-4862-4685-AE14-7D5951999BE5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INHALATION</a:t>
          </a:r>
        </a:p>
      </dgm:t>
    </dgm:pt>
    <dgm:pt modelId="{E2C59940-BAA6-4DD4-9C51-073F3ACC16DD}" type="parTrans" cxnId="{6A9E1D30-FF55-422F-9C32-893D45ADDC68}">
      <dgm:prSet/>
      <dgm:spPr/>
      <dgm:t>
        <a:bodyPr/>
        <a:lstStyle/>
        <a:p>
          <a:endParaRPr lang="en-US"/>
        </a:p>
      </dgm:t>
    </dgm:pt>
    <dgm:pt modelId="{C49C2093-A7AA-47E1-87AE-3080C78F9850}" type="sibTrans" cxnId="{6A9E1D30-FF55-422F-9C32-893D45ADDC68}">
      <dgm:prSet/>
      <dgm:spPr/>
      <dgm:t>
        <a:bodyPr/>
        <a:lstStyle/>
        <a:p>
          <a:endParaRPr lang="en-US"/>
        </a:p>
      </dgm:t>
    </dgm:pt>
    <dgm:pt modelId="{ECE25487-2A3C-4E5F-9972-B35AE3965832}">
      <dgm:prSet phldrT="[Text]" custT="1"/>
      <dgm:spPr/>
      <dgm:t>
        <a:bodyPr/>
        <a:lstStyle/>
        <a:p>
          <a:r>
            <a: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FACIAL MUCOUS MEMBRANES</a:t>
          </a:r>
        </a:p>
      </dgm:t>
    </dgm:pt>
    <dgm:pt modelId="{FCC332E3-3E15-4781-9F15-FBD80F34CA70}" type="parTrans" cxnId="{550BD6C9-C28F-4673-9B3F-BFCD45FFB840}">
      <dgm:prSet/>
      <dgm:spPr/>
      <dgm:t>
        <a:bodyPr/>
        <a:lstStyle/>
        <a:p>
          <a:endParaRPr lang="en-US" dirty="0"/>
        </a:p>
      </dgm:t>
    </dgm:pt>
    <dgm:pt modelId="{95FC6A47-1BA7-4553-9559-4EEB66857482}" type="sibTrans" cxnId="{550BD6C9-C28F-4673-9B3F-BFCD45FFB840}">
      <dgm:prSet/>
      <dgm:spPr/>
      <dgm:t>
        <a:bodyPr/>
        <a:lstStyle/>
        <a:p>
          <a:endParaRPr lang="en-US"/>
        </a:p>
      </dgm:t>
    </dgm:pt>
    <dgm:pt modelId="{D66D9C39-CB69-4D53-B297-8038FD92E861}">
      <dgm:prSet phldrT="[Text]" custT="1"/>
      <dgm:spPr/>
      <dgm:t>
        <a:bodyPr/>
        <a:lstStyle/>
        <a:p>
          <a:r>
            <a: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CRANIAL NERVES FROM NOSE TO BRAIN</a:t>
          </a:r>
        </a:p>
      </dgm:t>
    </dgm:pt>
    <dgm:pt modelId="{63F8807E-0BF9-4CBB-844A-36033338FA72}" type="parTrans" cxnId="{CB56136C-2900-4806-A851-B2CDA465EAAE}">
      <dgm:prSet/>
      <dgm:spPr/>
      <dgm:t>
        <a:bodyPr/>
        <a:lstStyle/>
        <a:p>
          <a:endParaRPr lang="en-US" dirty="0"/>
        </a:p>
      </dgm:t>
    </dgm:pt>
    <dgm:pt modelId="{3C127098-4D5C-4E79-89EE-869BCEA2C46E}" type="sibTrans" cxnId="{CB56136C-2900-4806-A851-B2CDA465EAAE}">
      <dgm:prSet/>
      <dgm:spPr/>
      <dgm:t>
        <a:bodyPr/>
        <a:lstStyle/>
        <a:p>
          <a:endParaRPr lang="en-US"/>
        </a:p>
      </dgm:t>
    </dgm:pt>
    <dgm:pt modelId="{4AED1393-2F5D-49E5-AC10-56F5C62F7FA1}">
      <dgm:prSet phldrT="[Text]"/>
      <dgm:spPr/>
      <dgm:t>
        <a:bodyPr/>
        <a:lstStyle/>
        <a:p>
          <a:r>
            <a:rPr lang="en-US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Mucociliary</a:t>
          </a:r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Escalators - Gut</a:t>
          </a:r>
        </a:p>
      </dgm:t>
    </dgm:pt>
    <dgm:pt modelId="{55B44773-1208-4A68-9B63-4A790FE41ECF}" type="parTrans" cxnId="{046CE827-EB13-47FE-AAD3-2B2CCFB0F0DD}">
      <dgm:prSet/>
      <dgm:spPr/>
      <dgm:t>
        <a:bodyPr/>
        <a:lstStyle/>
        <a:p>
          <a:endParaRPr lang="en-US" dirty="0"/>
        </a:p>
      </dgm:t>
    </dgm:pt>
    <dgm:pt modelId="{9BD04F42-CA80-4795-B439-080E4C05A755}" type="sibTrans" cxnId="{046CE827-EB13-47FE-AAD3-2B2CCFB0F0DD}">
      <dgm:prSet/>
      <dgm:spPr/>
      <dgm:t>
        <a:bodyPr/>
        <a:lstStyle/>
        <a:p>
          <a:endParaRPr lang="en-US"/>
        </a:p>
      </dgm:t>
    </dgm:pt>
    <dgm:pt modelId="{8590000D-2945-46E3-A944-810ADE993066}" type="pres">
      <dgm:prSet presAssocID="{DB381AC9-1D7E-4B7E-AA33-A89087DDFB2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9DA1187-94B0-4D6F-827A-24D651B83EC6}" type="pres">
      <dgm:prSet presAssocID="{C9FBF7A2-4862-4685-AE14-7D5951999BE5}" presName="root1" presStyleCnt="0"/>
      <dgm:spPr/>
    </dgm:pt>
    <dgm:pt modelId="{B641E663-1871-44E6-A0F9-6BEC2A57F8D0}" type="pres">
      <dgm:prSet presAssocID="{C9FBF7A2-4862-4685-AE14-7D5951999BE5}" presName="LevelOneTextNode" presStyleLbl="node0" presStyleIdx="0" presStyleCnt="1">
        <dgm:presLayoutVars>
          <dgm:chPref val="3"/>
        </dgm:presLayoutVars>
      </dgm:prSet>
      <dgm:spPr/>
    </dgm:pt>
    <dgm:pt modelId="{828F2D6F-C960-4FA8-85AD-5D2938195D58}" type="pres">
      <dgm:prSet presAssocID="{C9FBF7A2-4862-4685-AE14-7D5951999BE5}" presName="level2hierChild" presStyleCnt="0"/>
      <dgm:spPr/>
    </dgm:pt>
    <dgm:pt modelId="{C4E3AD65-6A7F-4E0B-A136-1548798BBF96}" type="pres">
      <dgm:prSet presAssocID="{FCC332E3-3E15-4781-9F15-FBD80F34CA70}" presName="conn2-1" presStyleLbl="parChTrans1D2" presStyleIdx="0" presStyleCnt="3"/>
      <dgm:spPr/>
    </dgm:pt>
    <dgm:pt modelId="{49564179-FE94-43D6-AC6C-A692340606FC}" type="pres">
      <dgm:prSet presAssocID="{FCC332E3-3E15-4781-9F15-FBD80F34CA70}" presName="connTx" presStyleLbl="parChTrans1D2" presStyleIdx="0" presStyleCnt="3"/>
      <dgm:spPr/>
    </dgm:pt>
    <dgm:pt modelId="{C67F68FC-2FA1-4AF0-8BE7-5AD4A3EEFE50}" type="pres">
      <dgm:prSet presAssocID="{ECE25487-2A3C-4E5F-9972-B35AE3965832}" presName="root2" presStyleCnt="0"/>
      <dgm:spPr/>
    </dgm:pt>
    <dgm:pt modelId="{F52CBF00-B50F-4411-AF76-C92A577B87F1}" type="pres">
      <dgm:prSet presAssocID="{ECE25487-2A3C-4E5F-9972-B35AE3965832}" presName="LevelTwoTextNode" presStyleLbl="node2" presStyleIdx="0" presStyleCnt="3" custScaleX="109766">
        <dgm:presLayoutVars>
          <dgm:chPref val="3"/>
        </dgm:presLayoutVars>
      </dgm:prSet>
      <dgm:spPr/>
    </dgm:pt>
    <dgm:pt modelId="{9E054D14-3B89-4D5B-A275-5999AF60A65B}" type="pres">
      <dgm:prSet presAssocID="{ECE25487-2A3C-4E5F-9972-B35AE3965832}" presName="level3hierChild" presStyleCnt="0"/>
      <dgm:spPr/>
    </dgm:pt>
    <dgm:pt modelId="{5DE9935E-6095-4B86-8646-ACBF8F9FC7D0}" type="pres">
      <dgm:prSet presAssocID="{63F8807E-0BF9-4CBB-844A-36033338FA72}" presName="conn2-1" presStyleLbl="parChTrans1D2" presStyleIdx="1" presStyleCnt="3"/>
      <dgm:spPr/>
    </dgm:pt>
    <dgm:pt modelId="{70BADDD2-F64F-4C12-A2C6-BD71094BDD80}" type="pres">
      <dgm:prSet presAssocID="{63F8807E-0BF9-4CBB-844A-36033338FA72}" presName="connTx" presStyleLbl="parChTrans1D2" presStyleIdx="1" presStyleCnt="3"/>
      <dgm:spPr/>
    </dgm:pt>
    <dgm:pt modelId="{1581567B-FCB1-48CE-A76A-96FD93E3DB70}" type="pres">
      <dgm:prSet presAssocID="{D66D9C39-CB69-4D53-B297-8038FD92E861}" presName="root2" presStyleCnt="0"/>
      <dgm:spPr/>
    </dgm:pt>
    <dgm:pt modelId="{BE84DCD4-6AF3-40B0-A8E7-1F29D3C20E68}" type="pres">
      <dgm:prSet presAssocID="{D66D9C39-CB69-4D53-B297-8038FD92E861}" presName="LevelTwoTextNode" presStyleLbl="node2" presStyleIdx="1" presStyleCnt="3" custScaleX="110411" custScaleY="110163">
        <dgm:presLayoutVars>
          <dgm:chPref val="3"/>
        </dgm:presLayoutVars>
      </dgm:prSet>
      <dgm:spPr/>
    </dgm:pt>
    <dgm:pt modelId="{88F9B83D-BE99-4267-AE8D-58056D14DB92}" type="pres">
      <dgm:prSet presAssocID="{D66D9C39-CB69-4D53-B297-8038FD92E861}" presName="level3hierChild" presStyleCnt="0"/>
      <dgm:spPr/>
    </dgm:pt>
    <dgm:pt modelId="{270F2ABD-E3AA-4D5A-B7B0-DF52F2C73E2A}" type="pres">
      <dgm:prSet presAssocID="{55B44773-1208-4A68-9B63-4A790FE41ECF}" presName="conn2-1" presStyleLbl="parChTrans1D2" presStyleIdx="2" presStyleCnt="3"/>
      <dgm:spPr/>
    </dgm:pt>
    <dgm:pt modelId="{45279CBE-6523-4938-93BF-0D24F2E67226}" type="pres">
      <dgm:prSet presAssocID="{55B44773-1208-4A68-9B63-4A790FE41ECF}" presName="connTx" presStyleLbl="parChTrans1D2" presStyleIdx="2" presStyleCnt="3"/>
      <dgm:spPr/>
    </dgm:pt>
    <dgm:pt modelId="{8179FAD9-1D5C-4FBD-9E0F-D27CD5D0BE64}" type="pres">
      <dgm:prSet presAssocID="{4AED1393-2F5D-49E5-AC10-56F5C62F7FA1}" presName="root2" presStyleCnt="0"/>
      <dgm:spPr/>
    </dgm:pt>
    <dgm:pt modelId="{A8DF6E7D-517E-489E-B8E9-95B190CE68ED}" type="pres">
      <dgm:prSet presAssocID="{4AED1393-2F5D-49E5-AC10-56F5C62F7FA1}" presName="LevelTwoTextNode" presStyleLbl="node2" presStyleIdx="2" presStyleCnt="3" custScaleX="106366" custLinFactNeighborX="1600" custLinFactNeighborY="-1166">
        <dgm:presLayoutVars>
          <dgm:chPref val="3"/>
        </dgm:presLayoutVars>
      </dgm:prSet>
      <dgm:spPr/>
    </dgm:pt>
    <dgm:pt modelId="{C333357A-287E-4884-9B1C-C51A8DA1AD6F}" type="pres">
      <dgm:prSet presAssocID="{4AED1393-2F5D-49E5-AC10-56F5C62F7FA1}" presName="level3hierChild" presStyleCnt="0"/>
      <dgm:spPr/>
    </dgm:pt>
  </dgm:ptLst>
  <dgm:cxnLst>
    <dgm:cxn modelId="{B3B5C911-B75E-40BD-B88B-F7A1F3D989D6}" type="presOf" srcId="{55B44773-1208-4A68-9B63-4A790FE41ECF}" destId="{45279CBE-6523-4938-93BF-0D24F2E67226}" srcOrd="1" destOrd="0" presId="urn:microsoft.com/office/officeart/2008/layout/HorizontalMultiLevelHierarchy"/>
    <dgm:cxn modelId="{D9D9DB11-A475-49CE-8EA4-36B989EA652B}" type="presOf" srcId="{FCC332E3-3E15-4781-9F15-FBD80F34CA70}" destId="{49564179-FE94-43D6-AC6C-A692340606FC}" srcOrd="1" destOrd="0" presId="urn:microsoft.com/office/officeart/2008/layout/HorizontalMultiLevelHierarchy"/>
    <dgm:cxn modelId="{4753A51C-81CD-42DB-97D9-6B4AF9263603}" type="presOf" srcId="{C9FBF7A2-4862-4685-AE14-7D5951999BE5}" destId="{B641E663-1871-44E6-A0F9-6BEC2A57F8D0}" srcOrd="0" destOrd="0" presId="urn:microsoft.com/office/officeart/2008/layout/HorizontalMultiLevelHierarchy"/>
    <dgm:cxn modelId="{046CE827-EB13-47FE-AAD3-2B2CCFB0F0DD}" srcId="{C9FBF7A2-4862-4685-AE14-7D5951999BE5}" destId="{4AED1393-2F5D-49E5-AC10-56F5C62F7FA1}" srcOrd="2" destOrd="0" parTransId="{55B44773-1208-4A68-9B63-4A790FE41ECF}" sibTransId="{9BD04F42-CA80-4795-B439-080E4C05A755}"/>
    <dgm:cxn modelId="{6A9E1D30-FF55-422F-9C32-893D45ADDC68}" srcId="{DB381AC9-1D7E-4B7E-AA33-A89087DDFB26}" destId="{C9FBF7A2-4862-4685-AE14-7D5951999BE5}" srcOrd="0" destOrd="0" parTransId="{E2C59940-BAA6-4DD4-9C51-073F3ACC16DD}" sibTransId="{C49C2093-A7AA-47E1-87AE-3080C78F9850}"/>
    <dgm:cxn modelId="{30321431-A664-475E-BD0E-02F3312D5E15}" type="presOf" srcId="{DB381AC9-1D7E-4B7E-AA33-A89087DDFB26}" destId="{8590000D-2945-46E3-A944-810ADE993066}" srcOrd="0" destOrd="0" presId="urn:microsoft.com/office/officeart/2008/layout/HorizontalMultiLevelHierarchy"/>
    <dgm:cxn modelId="{35760C5C-D027-4EC7-B38E-4B06DB763951}" type="presOf" srcId="{63F8807E-0BF9-4CBB-844A-36033338FA72}" destId="{70BADDD2-F64F-4C12-A2C6-BD71094BDD80}" srcOrd="1" destOrd="0" presId="urn:microsoft.com/office/officeart/2008/layout/HorizontalMultiLevelHierarchy"/>
    <dgm:cxn modelId="{6438375E-D247-457D-8AD2-89CF8EB9EC0C}" type="presOf" srcId="{FCC332E3-3E15-4781-9F15-FBD80F34CA70}" destId="{C4E3AD65-6A7F-4E0B-A136-1548798BBF96}" srcOrd="0" destOrd="0" presId="urn:microsoft.com/office/officeart/2008/layout/HorizontalMultiLevelHierarchy"/>
    <dgm:cxn modelId="{CB56136C-2900-4806-A851-B2CDA465EAAE}" srcId="{C9FBF7A2-4862-4685-AE14-7D5951999BE5}" destId="{D66D9C39-CB69-4D53-B297-8038FD92E861}" srcOrd="1" destOrd="0" parTransId="{63F8807E-0BF9-4CBB-844A-36033338FA72}" sibTransId="{3C127098-4D5C-4E79-89EE-869BCEA2C46E}"/>
    <dgm:cxn modelId="{B73DA759-3C6B-4ED3-8F03-A1D86974B91B}" type="presOf" srcId="{63F8807E-0BF9-4CBB-844A-36033338FA72}" destId="{5DE9935E-6095-4B86-8646-ACBF8F9FC7D0}" srcOrd="0" destOrd="0" presId="urn:microsoft.com/office/officeart/2008/layout/HorizontalMultiLevelHierarchy"/>
    <dgm:cxn modelId="{7EE3F38B-F322-4FA2-8D43-BF68671C23E7}" type="presOf" srcId="{55B44773-1208-4A68-9B63-4A790FE41ECF}" destId="{270F2ABD-E3AA-4D5A-B7B0-DF52F2C73E2A}" srcOrd="0" destOrd="0" presId="urn:microsoft.com/office/officeart/2008/layout/HorizontalMultiLevelHierarchy"/>
    <dgm:cxn modelId="{33419B9B-E309-4882-B641-A92A3EE72F55}" type="presOf" srcId="{ECE25487-2A3C-4E5F-9972-B35AE3965832}" destId="{F52CBF00-B50F-4411-AF76-C92A577B87F1}" srcOrd="0" destOrd="0" presId="urn:microsoft.com/office/officeart/2008/layout/HorizontalMultiLevelHierarchy"/>
    <dgm:cxn modelId="{71C3BFB6-F03E-42D2-A81F-1B041AF648D5}" type="presOf" srcId="{D66D9C39-CB69-4D53-B297-8038FD92E861}" destId="{BE84DCD4-6AF3-40B0-A8E7-1F29D3C20E68}" srcOrd="0" destOrd="0" presId="urn:microsoft.com/office/officeart/2008/layout/HorizontalMultiLevelHierarchy"/>
    <dgm:cxn modelId="{550BD6C9-C28F-4673-9B3F-BFCD45FFB840}" srcId="{C9FBF7A2-4862-4685-AE14-7D5951999BE5}" destId="{ECE25487-2A3C-4E5F-9972-B35AE3965832}" srcOrd="0" destOrd="0" parTransId="{FCC332E3-3E15-4781-9F15-FBD80F34CA70}" sibTransId="{95FC6A47-1BA7-4553-9559-4EEB66857482}"/>
    <dgm:cxn modelId="{3BE2FCEC-1B6F-4BA4-BCCA-547FBCC32246}" type="presOf" srcId="{4AED1393-2F5D-49E5-AC10-56F5C62F7FA1}" destId="{A8DF6E7D-517E-489E-B8E9-95B190CE68ED}" srcOrd="0" destOrd="0" presId="urn:microsoft.com/office/officeart/2008/layout/HorizontalMultiLevelHierarchy"/>
    <dgm:cxn modelId="{06AC2431-D1BA-4402-BB18-FB9171D3B72D}" type="presParOf" srcId="{8590000D-2945-46E3-A944-810ADE993066}" destId="{79DA1187-94B0-4D6F-827A-24D651B83EC6}" srcOrd="0" destOrd="0" presId="urn:microsoft.com/office/officeart/2008/layout/HorizontalMultiLevelHierarchy"/>
    <dgm:cxn modelId="{DDB7F804-C785-4471-951D-C47FD2C64C17}" type="presParOf" srcId="{79DA1187-94B0-4D6F-827A-24D651B83EC6}" destId="{B641E663-1871-44E6-A0F9-6BEC2A57F8D0}" srcOrd="0" destOrd="0" presId="urn:microsoft.com/office/officeart/2008/layout/HorizontalMultiLevelHierarchy"/>
    <dgm:cxn modelId="{125B450A-BA28-4609-97EF-17CD88D58525}" type="presParOf" srcId="{79DA1187-94B0-4D6F-827A-24D651B83EC6}" destId="{828F2D6F-C960-4FA8-85AD-5D2938195D58}" srcOrd="1" destOrd="0" presId="urn:microsoft.com/office/officeart/2008/layout/HorizontalMultiLevelHierarchy"/>
    <dgm:cxn modelId="{97D7F59E-1704-48C2-9C73-2E81B2FCCDDC}" type="presParOf" srcId="{828F2D6F-C960-4FA8-85AD-5D2938195D58}" destId="{C4E3AD65-6A7F-4E0B-A136-1548798BBF96}" srcOrd="0" destOrd="0" presId="urn:microsoft.com/office/officeart/2008/layout/HorizontalMultiLevelHierarchy"/>
    <dgm:cxn modelId="{9AD9810F-7B29-4E62-9516-4F4079C5F46C}" type="presParOf" srcId="{C4E3AD65-6A7F-4E0B-A136-1548798BBF96}" destId="{49564179-FE94-43D6-AC6C-A692340606FC}" srcOrd="0" destOrd="0" presId="urn:microsoft.com/office/officeart/2008/layout/HorizontalMultiLevelHierarchy"/>
    <dgm:cxn modelId="{3F636DF4-82B2-4007-BDAE-555546197A10}" type="presParOf" srcId="{828F2D6F-C960-4FA8-85AD-5D2938195D58}" destId="{C67F68FC-2FA1-4AF0-8BE7-5AD4A3EEFE50}" srcOrd="1" destOrd="0" presId="urn:microsoft.com/office/officeart/2008/layout/HorizontalMultiLevelHierarchy"/>
    <dgm:cxn modelId="{CFD390BC-4DDB-47A8-BB74-E50BB2A15701}" type="presParOf" srcId="{C67F68FC-2FA1-4AF0-8BE7-5AD4A3EEFE50}" destId="{F52CBF00-B50F-4411-AF76-C92A577B87F1}" srcOrd="0" destOrd="0" presId="urn:microsoft.com/office/officeart/2008/layout/HorizontalMultiLevelHierarchy"/>
    <dgm:cxn modelId="{A4B2CD0C-1A94-4757-BF82-1B4AA6279670}" type="presParOf" srcId="{C67F68FC-2FA1-4AF0-8BE7-5AD4A3EEFE50}" destId="{9E054D14-3B89-4D5B-A275-5999AF60A65B}" srcOrd="1" destOrd="0" presId="urn:microsoft.com/office/officeart/2008/layout/HorizontalMultiLevelHierarchy"/>
    <dgm:cxn modelId="{DCA99468-6F93-406E-B1C1-412177EFC996}" type="presParOf" srcId="{828F2D6F-C960-4FA8-85AD-5D2938195D58}" destId="{5DE9935E-6095-4B86-8646-ACBF8F9FC7D0}" srcOrd="2" destOrd="0" presId="urn:microsoft.com/office/officeart/2008/layout/HorizontalMultiLevelHierarchy"/>
    <dgm:cxn modelId="{76BA2975-3578-48A3-B653-591CBA81DB57}" type="presParOf" srcId="{5DE9935E-6095-4B86-8646-ACBF8F9FC7D0}" destId="{70BADDD2-F64F-4C12-A2C6-BD71094BDD80}" srcOrd="0" destOrd="0" presId="urn:microsoft.com/office/officeart/2008/layout/HorizontalMultiLevelHierarchy"/>
    <dgm:cxn modelId="{457DD494-A4F7-4251-8C4B-FBA46E78FF73}" type="presParOf" srcId="{828F2D6F-C960-4FA8-85AD-5D2938195D58}" destId="{1581567B-FCB1-48CE-A76A-96FD93E3DB70}" srcOrd="3" destOrd="0" presId="urn:microsoft.com/office/officeart/2008/layout/HorizontalMultiLevelHierarchy"/>
    <dgm:cxn modelId="{E3FADA4F-45F4-4476-B70D-6DEDE9E45D79}" type="presParOf" srcId="{1581567B-FCB1-48CE-A76A-96FD93E3DB70}" destId="{BE84DCD4-6AF3-40B0-A8E7-1F29D3C20E68}" srcOrd="0" destOrd="0" presId="urn:microsoft.com/office/officeart/2008/layout/HorizontalMultiLevelHierarchy"/>
    <dgm:cxn modelId="{936AE56E-B4CA-42BF-9132-56AA7524556A}" type="presParOf" srcId="{1581567B-FCB1-48CE-A76A-96FD93E3DB70}" destId="{88F9B83D-BE99-4267-AE8D-58056D14DB92}" srcOrd="1" destOrd="0" presId="urn:microsoft.com/office/officeart/2008/layout/HorizontalMultiLevelHierarchy"/>
    <dgm:cxn modelId="{9F844BB1-562E-4258-AD80-E9D2377ED1D5}" type="presParOf" srcId="{828F2D6F-C960-4FA8-85AD-5D2938195D58}" destId="{270F2ABD-E3AA-4D5A-B7B0-DF52F2C73E2A}" srcOrd="4" destOrd="0" presId="urn:microsoft.com/office/officeart/2008/layout/HorizontalMultiLevelHierarchy"/>
    <dgm:cxn modelId="{38A67369-A01B-4155-A742-CA252B54515C}" type="presParOf" srcId="{270F2ABD-E3AA-4D5A-B7B0-DF52F2C73E2A}" destId="{45279CBE-6523-4938-93BF-0D24F2E67226}" srcOrd="0" destOrd="0" presId="urn:microsoft.com/office/officeart/2008/layout/HorizontalMultiLevelHierarchy"/>
    <dgm:cxn modelId="{47FA5AD5-2E00-4F4E-8094-0C5B6D0FE07A}" type="presParOf" srcId="{828F2D6F-C960-4FA8-85AD-5D2938195D58}" destId="{8179FAD9-1D5C-4FBD-9E0F-D27CD5D0BE64}" srcOrd="5" destOrd="0" presId="urn:microsoft.com/office/officeart/2008/layout/HorizontalMultiLevelHierarchy"/>
    <dgm:cxn modelId="{47E02021-5854-4383-813A-41EADC6B9E22}" type="presParOf" srcId="{8179FAD9-1D5C-4FBD-9E0F-D27CD5D0BE64}" destId="{A8DF6E7D-517E-489E-B8E9-95B190CE68ED}" srcOrd="0" destOrd="0" presId="urn:microsoft.com/office/officeart/2008/layout/HorizontalMultiLevelHierarchy"/>
    <dgm:cxn modelId="{40288736-9295-463B-9292-BF23C06AA05C}" type="presParOf" srcId="{8179FAD9-1D5C-4FBD-9E0F-D27CD5D0BE64}" destId="{C333357A-287E-4884-9B1C-C51A8DA1AD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381AC9-1D7E-4B7E-AA33-A89087DDFB2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BF7A2-4862-4685-AE14-7D5951999BE5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INHALATION</a:t>
          </a:r>
        </a:p>
      </dgm:t>
    </dgm:pt>
    <dgm:pt modelId="{E2C59940-BAA6-4DD4-9C51-073F3ACC16DD}" type="parTrans" cxnId="{6A9E1D30-FF55-422F-9C32-893D45ADDC68}">
      <dgm:prSet/>
      <dgm:spPr/>
      <dgm:t>
        <a:bodyPr/>
        <a:lstStyle/>
        <a:p>
          <a:endParaRPr lang="en-US"/>
        </a:p>
      </dgm:t>
    </dgm:pt>
    <dgm:pt modelId="{C49C2093-A7AA-47E1-87AE-3080C78F9850}" type="sibTrans" cxnId="{6A9E1D30-FF55-422F-9C32-893D45ADDC68}">
      <dgm:prSet/>
      <dgm:spPr/>
      <dgm:t>
        <a:bodyPr/>
        <a:lstStyle/>
        <a:p>
          <a:endParaRPr lang="en-US"/>
        </a:p>
      </dgm:t>
    </dgm:pt>
    <dgm:pt modelId="{ECE25487-2A3C-4E5F-9972-B35AE3965832}">
      <dgm:prSet phldrT="[Text]" custT="1"/>
      <dgm:spPr/>
      <dgm:t>
        <a:bodyPr/>
        <a:lstStyle/>
        <a:p>
          <a:r>
            <a: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Lung (Epithelial cells, other)</a:t>
          </a:r>
        </a:p>
      </dgm:t>
    </dgm:pt>
    <dgm:pt modelId="{FCC332E3-3E15-4781-9F15-FBD80F34CA70}" type="parTrans" cxnId="{550BD6C9-C28F-4673-9B3F-BFCD45FFB840}">
      <dgm:prSet/>
      <dgm:spPr/>
      <dgm:t>
        <a:bodyPr/>
        <a:lstStyle/>
        <a:p>
          <a:endParaRPr lang="en-US" dirty="0"/>
        </a:p>
      </dgm:t>
    </dgm:pt>
    <dgm:pt modelId="{95FC6A47-1BA7-4553-9559-4EEB66857482}" type="sibTrans" cxnId="{550BD6C9-C28F-4673-9B3F-BFCD45FFB840}">
      <dgm:prSet/>
      <dgm:spPr/>
      <dgm:t>
        <a:bodyPr/>
        <a:lstStyle/>
        <a:p>
          <a:endParaRPr lang="en-US"/>
        </a:p>
      </dgm:t>
    </dgm:pt>
    <dgm:pt modelId="{D66D9C39-CB69-4D53-B297-8038FD92E861}">
      <dgm:prSet phldrT="[Text]" custT="1"/>
      <dgm:spPr/>
      <dgm:t>
        <a:bodyPr/>
        <a:lstStyle/>
        <a:p>
          <a:r>
            <a: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Blood (alveoli, lymphatic system)</a:t>
          </a:r>
        </a:p>
      </dgm:t>
    </dgm:pt>
    <dgm:pt modelId="{63F8807E-0BF9-4CBB-844A-36033338FA72}" type="parTrans" cxnId="{CB56136C-2900-4806-A851-B2CDA465EAAE}">
      <dgm:prSet/>
      <dgm:spPr/>
      <dgm:t>
        <a:bodyPr/>
        <a:lstStyle/>
        <a:p>
          <a:endParaRPr lang="en-US" dirty="0"/>
        </a:p>
      </dgm:t>
    </dgm:pt>
    <dgm:pt modelId="{3C127098-4D5C-4E79-89EE-869BCEA2C46E}" type="sibTrans" cxnId="{CB56136C-2900-4806-A851-B2CDA465EAAE}">
      <dgm:prSet/>
      <dgm:spPr/>
      <dgm:t>
        <a:bodyPr/>
        <a:lstStyle/>
        <a:p>
          <a:endParaRPr lang="en-US"/>
        </a:p>
      </dgm:t>
    </dgm:pt>
    <dgm:pt modelId="{4AED1393-2F5D-49E5-AC10-56F5C62F7FA1}">
      <dgm:prSet phldrT="[Text]" custT="1"/>
      <dgm:spPr/>
      <dgm:t>
        <a:bodyPr/>
        <a:lstStyle/>
        <a:p>
          <a:r>
            <a: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Contact (from contaminated surfaces)</a:t>
          </a:r>
        </a:p>
      </dgm:t>
    </dgm:pt>
    <dgm:pt modelId="{55B44773-1208-4A68-9B63-4A790FE41ECF}" type="parTrans" cxnId="{046CE827-EB13-47FE-AAD3-2B2CCFB0F0DD}">
      <dgm:prSet/>
      <dgm:spPr/>
      <dgm:t>
        <a:bodyPr/>
        <a:lstStyle/>
        <a:p>
          <a:endParaRPr lang="en-US" dirty="0"/>
        </a:p>
      </dgm:t>
    </dgm:pt>
    <dgm:pt modelId="{9BD04F42-CA80-4795-B439-080E4C05A755}" type="sibTrans" cxnId="{046CE827-EB13-47FE-AAD3-2B2CCFB0F0DD}">
      <dgm:prSet/>
      <dgm:spPr/>
      <dgm:t>
        <a:bodyPr/>
        <a:lstStyle/>
        <a:p>
          <a:endParaRPr lang="en-US"/>
        </a:p>
      </dgm:t>
    </dgm:pt>
    <dgm:pt modelId="{8590000D-2945-46E3-A944-810ADE993066}" type="pres">
      <dgm:prSet presAssocID="{DB381AC9-1D7E-4B7E-AA33-A89087DDFB2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9DA1187-94B0-4D6F-827A-24D651B83EC6}" type="pres">
      <dgm:prSet presAssocID="{C9FBF7A2-4862-4685-AE14-7D5951999BE5}" presName="root1" presStyleCnt="0"/>
      <dgm:spPr/>
    </dgm:pt>
    <dgm:pt modelId="{B641E663-1871-44E6-A0F9-6BEC2A57F8D0}" type="pres">
      <dgm:prSet presAssocID="{C9FBF7A2-4862-4685-AE14-7D5951999BE5}" presName="LevelOneTextNode" presStyleLbl="node0" presStyleIdx="0" presStyleCnt="1" custLinFactNeighborX="-1719" custLinFactNeighborY="-1561">
        <dgm:presLayoutVars>
          <dgm:chPref val="3"/>
        </dgm:presLayoutVars>
      </dgm:prSet>
      <dgm:spPr/>
    </dgm:pt>
    <dgm:pt modelId="{828F2D6F-C960-4FA8-85AD-5D2938195D58}" type="pres">
      <dgm:prSet presAssocID="{C9FBF7A2-4862-4685-AE14-7D5951999BE5}" presName="level2hierChild" presStyleCnt="0"/>
      <dgm:spPr/>
    </dgm:pt>
    <dgm:pt modelId="{C4E3AD65-6A7F-4E0B-A136-1548798BBF96}" type="pres">
      <dgm:prSet presAssocID="{FCC332E3-3E15-4781-9F15-FBD80F34CA70}" presName="conn2-1" presStyleLbl="parChTrans1D2" presStyleIdx="0" presStyleCnt="3"/>
      <dgm:spPr/>
    </dgm:pt>
    <dgm:pt modelId="{49564179-FE94-43D6-AC6C-A692340606FC}" type="pres">
      <dgm:prSet presAssocID="{FCC332E3-3E15-4781-9F15-FBD80F34CA70}" presName="connTx" presStyleLbl="parChTrans1D2" presStyleIdx="0" presStyleCnt="3"/>
      <dgm:spPr/>
    </dgm:pt>
    <dgm:pt modelId="{C67F68FC-2FA1-4AF0-8BE7-5AD4A3EEFE50}" type="pres">
      <dgm:prSet presAssocID="{ECE25487-2A3C-4E5F-9972-B35AE3965832}" presName="root2" presStyleCnt="0"/>
      <dgm:spPr/>
    </dgm:pt>
    <dgm:pt modelId="{F52CBF00-B50F-4411-AF76-C92A577B87F1}" type="pres">
      <dgm:prSet presAssocID="{ECE25487-2A3C-4E5F-9972-B35AE3965832}" presName="LevelTwoTextNode" presStyleLbl="node2" presStyleIdx="0" presStyleCnt="3" custScaleX="140510">
        <dgm:presLayoutVars>
          <dgm:chPref val="3"/>
        </dgm:presLayoutVars>
      </dgm:prSet>
      <dgm:spPr/>
    </dgm:pt>
    <dgm:pt modelId="{9E054D14-3B89-4D5B-A275-5999AF60A65B}" type="pres">
      <dgm:prSet presAssocID="{ECE25487-2A3C-4E5F-9972-B35AE3965832}" presName="level3hierChild" presStyleCnt="0"/>
      <dgm:spPr/>
    </dgm:pt>
    <dgm:pt modelId="{5DE9935E-6095-4B86-8646-ACBF8F9FC7D0}" type="pres">
      <dgm:prSet presAssocID="{63F8807E-0BF9-4CBB-844A-36033338FA72}" presName="conn2-1" presStyleLbl="parChTrans1D2" presStyleIdx="1" presStyleCnt="3"/>
      <dgm:spPr/>
    </dgm:pt>
    <dgm:pt modelId="{70BADDD2-F64F-4C12-A2C6-BD71094BDD80}" type="pres">
      <dgm:prSet presAssocID="{63F8807E-0BF9-4CBB-844A-36033338FA72}" presName="connTx" presStyleLbl="parChTrans1D2" presStyleIdx="1" presStyleCnt="3"/>
      <dgm:spPr/>
    </dgm:pt>
    <dgm:pt modelId="{1581567B-FCB1-48CE-A76A-96FD93E3DB70}" type="pres">
      <dgm:prSet presAssocID="{D66D9C39-CB69-4D53-B297-8038FD92E861}" presName="root2" presStyleCnt="0"/>
      <dgm:spPr/>
    </dgm:pt>
    <dgm:pt modelId="{BE84DCD4-6AF3-40B0-A8E7-1F29D3C20E68}" type="pres">
      <dgm:prSet presAssocID="{D66D9C39-CB69-4D53-B297-8038FD92E861}" presName="LevelTwoTextNode" presStyleLbl="node2" presStyleIdx="1" presStyleCnt="3" custScaleX="141071">
        <dgm:presLayoutVars>
          <dgm:chPref val="3"/>
        </dgm:presLayoutVars>
      </dgm:prSet>
      <dgm:spPr/>
    </dgm:pt>
    <dgm:pt modelId="{88F9B83D-BE99-4267-AE8D-58056D14DB92}" type="pres">
      <dgm:prSet presAssocID="{D66D9C39-CB69-4D53-B297-8038FD92E861}" presName="level3hierChild" presStyleCnt="0"/>
      <dgm:spPr/>
    </dgm:pt>
    <dgm:pt modelId="{270F2ABD-E3AA-4D5A-B7B0-DF52F2C73E2A}" type="pres">
      <dgm:prSet presAssocID="{55B44773-1208-4A68-9B63-4A790FE41ECF}" presName="conn2-1" presStyleLbl="parChTrans1D2" presStyleIdx="2" presStyleCnt="3"/>
      <dgm:spPr/>
    </dgm:pt>
    <dgm:pt modelId="{45279CBE-6523-4938-93BF-0D24F2E67226}" type="pres">
      <dgm:prSet presAssocID="{55B44773-1208-4A68-9B63-4A790FE41ECF}" presName="connTx" presStyleLbl="parChTrans1D2" presStyleIdx="2" presStyleCnt="3"/>
      <dgm:spPr/>
    </dgm:pt>
    <dgm:pt modelId="{8179FAD9-1D5C-4FBD-9E0F-D27CD5D0BE64}" type="pres">
      <dgm:prSet presAssocID="{4AED1393-2F5D-49E5-AC10-56F5C62F7FA1}" presName="root2" presStyleCnt="0"/>
      <dgm:spPr/>
    </dgm:pt>
    <dgm:pt modelId="{A8DF6E7D-517E-489E-B8E9-95B190CE68ED}" type="pres">
      <dgm:prSet presAssocID="{4AED1393-2F5D-49E5-AC10-56F5C62F7FA1}" presName="LevelTwoTextNode" presStyleLbl="node2" presStyleIdx="2" presStyleCnt="3" custScaleX="139105">
        <dgm:presLayoutVars>
          <dgm:chPref val="3"/>
        </dgm:presLayoutVars>
      </dgm:prSet>
      <dgm:spPr/>
    </dgm:pt>
    <dgm:pt modelId="{C333357A-287E-4884-9B1C-C51A8DA1AD6F}" type="pres">
      <dgm:prSet presAssocID="{4AED1393-2F5D-49E5-AC10-56F5C62F7FA1}" presName="level3hierChild" presStyleCnt="0"/>
      <dgm:spPr/>
    </dgm:pt>
  </dgm:ptLst>
  <dgm:cxnLst>
    <dgm:cxn modelId="{A9CB5202-87E0-44B6-9F04-6960BDE36523}" type="presOf" srcId="{63F8807E-0BF9-4CBB-844A-36033338FA72}" destId="{70BADDD2-F64F-4C12-A2C6-BD71094BDD80}" srcOrd="1" destOrd="0" presId="urn:microsoft.com/office/officeart/2008/layout/HorizontalMultiLevelHierarchy"/>
    <dgm:cxn modelId="{C7BC670A-AF84-4190-8025-B0C07A860FD9}" type="presOf" srcId="{4AED1393-2F5D-49E5-AC10-56F5C62F7FA1}" destId="{A8DF6E7D-517E-489E-B8E9-95B190CE68ED}" srcOrd="0" destOrd="0" presId="urn:microsoft.com/office/officeart/2008/layout/HorizontalMultiLevelHierarchy"/>
    <dgm:cxn modelId="{046CE827-EB13-47FE-AAD3-2B2CCFB0F0DD}" srcId="{C9FBF7A2-4862-4685-AE14-7D5951999BE5}" destId="{4AED1393-2F5D-49E5-AC10-56F5C62F7FA1}" srcOrd="2" destOrd="0" parTransId="{55B44773-1208-4A68-9B63-4A790FE41ECF}" sibTransId="{9BD04F42-CA80-4795-B439-080E4C05A755}"/>
    <dgm:cxn modelId="{6A9E1D30-FF55-422F-9C32-893D45ADDC68}" srcId="{DB381AC9-1D7E-4B7E-AA33-A89087DDFB26}" destId="{C9FBF7A2-4862-4685-AE14-7D5951999BE5}" srcOrd="0" destOrd="0" parTransId="{E2C59940-BAA6-4DD4-9C51-073F3ACC16DD}" sibTransId="{C49C2093-A7AA-47E1-87AE-3080C78F9850}"/>
    <dgm:cxn modelId="{8297013C-F240-40DF-982E-A6512C851A3E}" type="presOf" srcId="{D66D9C39-CB69-4D53-B297-8038FD92E861}" destId="{BE84DCD4-6AF3-40B0-A8E7-1F29D3C20E68}" srcOrd="0" destOrd="0" presId="urn:microsoft.com/office/officeart/2008/layout/HorizontalMultiLevelHierarchy"/>
    <dgm:cxn modelId="{CB56136C-2900-4806-A851-B2CDA465EAAE}" srcId="{C9FBF7A2-4862-4685-AE14-7D5951999BE5}" destId="{D66D9C39-CB69-4D53-B297-8038FD92E861}" srcOrd="1" destOrd="0" parTransId="{63F8807E-0BF9-4CBB-844A-36033338FA72}" sibTransId="{3C127098-4D5C-4E79-89EE-869BCEA2C46E}"/>
    <dgm:cxn modelId="{178A2878-F77A-4682-8BF3-2E7CC0BBA470}" type="presOf" srcId="{DB381AC9-1D7E-4B7E-AA33-A89087DDFB26}" destId="{8590000D-2945-46E3-A944-810ADE993066}" srcOrd="0" destOrd="0" presId="urn:microsoft.com/office/officeart/2008/layout/HorizontalMultiLevelHierarchy"/>
    <dgm:cxn modelId="{1318AA91-D812-4045-B7FF-54F38AFFB04D}" type="presOf" srcId="{55B44773-1208-4A68-9B63-4A790FE41ECF}" destId="{45279CBE-6523-4938-93BF-0D24F2E67226}" srcOrd="1" destOrd="0" presId="urn:microsoft.com/office/officeart/2008/layout/HorizontalMultiLevelHierarchy"/>
    <dgm:cxn modelId="{3913D5B8-8368-40DA-8848-8CA06A023EB1}" type="presOf" srcId="{63F8807E-0BF9-4CBB-844A-36033338FA72}" destId="{5DE9935E-6095-4B86-8646-ACBF8F9FC7D0}" srcOrd="0" destOrd="0" presId="urn:microsoft.com/office/officeart/2008/layout/HorizontalMultiLevelHierarchy"/>
    <dgm:cxn modelId="{BD666EC4-7BD3-4AAF-B632-DFCA4FAA8AC0}" type="presOf" srcId="{55B44773-1208-4A68-9B63-4A790FE41ECF}" destId="{270F2ABD-E3AA-4D5A-B7B0-DF52F2C73E2A}" srcOrd="0" destOrd="0" presId="urn:microsoft.com/office/officeart/2008/layout/HorizontalMultiLevelHierarchy"/>
    <dgm:cxn modelId="{6A96C9C5-73ED-4845-A96F-5D6A281F9D0B}" type="presOf" srcId="{FCC332E3-3E15-4781-9F15-FBD80F34CA70}" destId="{49564179-FE94-43D6-AC6C-A692340606FC}" srcOrd="1" destOrd="0" presId="urn:microsoft.com/office/officeart/2008/layout/HorizontalMultiLevelHierarchy"/>
    <dgm:cxn modelId="{550BD6C9-C28F-4673-9B3F-BFCD45FFB840}" srcId="{C9FBF7A2-4862-4685-AE14-7D5951999BE5}" destId="{ECE25487-2A3C-4E5F-9972-B35AE3965832}" srcOrd="0" destOrd="0" parTransId="{FCC332E3-3E15-4781-9F15-FBD80F34CA70}" sibTransId="{95FC6A47-1BA7-4553-9559-4EEB66857482}"/>
    <dgm:cxn modelId="{F263FFD6-3447-47A2-ACC6-C612779B34D6}" type="presOf" srcId="{FCC332E3-3E15-4781-9F15-FBD80F34CA70}" destId="{C4E3AD65-6A7F-4E0B-A136-1548798BBF96}" srcOrd="0" destOrd="0" presId="urn:microsoft.com/office/officeart/2008/layout/HorizontalMultiLevelHierarchy"/>
    <dgm:cxn modelId="{CF9AD9D9-7267-46A0-8BA1-001B7B4240B5}" type="presOf" srcId="{C9FBF7A2-4862-4685-AE14-7D5951999BE5}" destId="{B641E663-1871-44E6-A0F9-6BEC2A57F8D0}" srcOrd="0" destOrd="0" presId="urn:microsoft.com/office/officeart/2008/layout/HorizontalMultiLevelHierarchy"/>
    <dgm:cxn modelId="{2A2A0EEA-72AE-482E-AF3D-BDABCABE79C7}" type="presOf" srcId="{ECE25487-2A3C-4E5F-9972-B35AE3965832}" destId="{F52CBF00-B50F-4411-AF76-C92A577B87F1}" srcOrd="0" destOrd="0" presId="urn:microsoft.com/office/officeart/2008/layout/HorizontalMultiLevelHierarchy"/>
    <dgm:cxn modelId="{D4D697AB-EA8C-4E3A-A0C2-6D1CE51A47D5}" type="presParOf" srcId="{8590000D-2945-46E3-A944-810ADE993066}" destId="{79DA1187-94B0-4D6F-827A-24D651B83EC6}" srcOrd="0" destOrd="0" presId="urn:microsoft.com/office/officeart/2008/layout/HorizontalMultiLevelHierarchy"/>
    <dgm:cxn modelId="{2345E870-982C-4D7D-94C9-757D463A27E6}" type="presParOf" srcId="{79DA1187-94B0-4D6F-827A-24D651B83EC6}" destId="{B641E663-1871-44E6-A0F9-6BEC2A57F8D0}" srcOrd="0" destOrd="0" presId="urn:microsoft.com/office/officeart/2008/layout/HorizontalMultiLevelHierarchy"/>
    <dgm:cxn modelId="{CA530600-0088-4924-9EED-0C3A86E259D7}" type="presParOf" srcId="{79DA1187-94B0-4D6F-827A-24D651B83EC6}" destId="{828F2D6F-C960-4FA8-85AD-5D2938195D58}" srcOrd="1" destOrd="0" presId="urn:microsoft.com/office/officeart/2008/layout/HorizontalMultiLevelHierarchy"/>
    <dgm:cxn modelId="{D5A607C4-B846-49C3-A2CC-A78F67CFFA5D}" type="presParOf" srcId="{828F2D6F-C960-4FA8-85AD-5D2938195D58}" destId="{C4E3AD65-6A7F-4E0B-A136-1548798BBF96}" srcOrd="0" destOrd="0" presId="urn:microsoft.com/office/officeart/2008/layout/HorizontalMultiLevelHierarchy"/>
    <dgm:cxn modelId="{31627B86-7A50-4210-A70C-E2A9F18048E8}" type="presParOf" srcId="{C4E3AD65-6A7F-4E0B-A136-1548798BBF96}" destId="{49564179-FE94-43D6-AC6C-A692340606FC}" srcOrd="0" destOrd="0" presId="urn:microsoft.com/office/officeart/2008/layout/HorizontalMultiLevelHierarchy"/>
    <dgm:cxn modelId="{3BBDD93A-D816-4EAE-96C2-A2BAE5A23BF4}" type="presParOf" srcId="{828F2D6F-C960-4FA8-85AD-5D2938195D58}" destId="{C67F68FC-2FA1-4AF0-8BE7-5AD4A3EEFE50}" srcOrd="1" destOrd="0" presId="urn:microsoft.com/office/officeart/2008/layout/HorizontalMultiLevelHierarchy"/>
    <dgm:cxn modelId="{DE7E1C82-6D9F-4711-A5C7-429499C74F57}" type="presParOf" srcId="{C67F68FC-2FA1-4AF0-8BE7-5AD4A3EEFE50}" destId="{F52CBF00-B50F-4411-AF76-C92A577B87F1}" srcOrd="0" destOrd="0" presId="urn:microsoft.com/office/officeart/2008/layout/HorizontalMultiLevelHierarchy"/>
    <dgm:cxn modelId="{4D509F08-506E-439F-809D-F3B5F32730BA}" type="presParOf" srcId="{C67F68FC-2FA1-4AF0-8BE7-5AD4A3EEFE50}" destId="{9E054D14-3B89-4D5B-A275-5999AF60A65B}" srcOrd="1" destOrd="0" presId="urn:microsoft.com/office/officeart/2008/layout/HorizontalMultiLevelHierarchy"/>
    <dgm:cxn modelId="{D9914A70-D46C-456A-B77C-6227D4B56143}" type="presParOf" srcId="{828F2D6F-C960-4FA8-85AD-5D2938195D58}" destId="{5DE9935E-6095-4B86-8646-ACBF8F9FC7D0}" srcOrd="2" destOrd="0" presId="urn:microsoft.com/office/officeart/2008/layout/HorizontalMultiLevelHierarchy"/>
    <dgm:cxn modelId="{13A496C1-FB84-4BB9-907D-900DDAC95489}" type="presParOf" srcId="{5DE9935E-6095-4B86-8646-ACBF8F9FC7D0}" destId="{70BADDD2-F64F-4C12-A2C6-BD71094BDD80}" srcOrd="0" destOrd="0" presId="urn:microsoft.com/office/officeart/2008/layout/HorizontalMultiLevelHierarchy"/>
    <dgm:cxn modelId="{92558756-3385-4EFD-B41A-12DA662809B9}" type="presParOf" srcId="{828F2D6F-C960-4FA8-85AD-5D2938195D58}" destId="{1581567B-FCB1-48CE-A76A-96FD93E3DB70}" srcOrd="3" destOrd="0" presId="urn:microsoft.com/office/officeart/2008/layout/HorizontalMultiLevelHierarchy"/>
    <dgm:cxn modelId="{BC528573-25BD-4B44-A6A3-5FAFD89C8586}" type="presParOf" srcId="{1581567B-FCB1-48CE-A76A-96FD93E3DB70}" destId="{BE84DCD4-6AF3-40B0-A8E7-1F29D3C20E68}" srcOrd="0" destOrd="0" presId="urn:microsoft.com/office/officeart/2008/layout/HorizontalMultiLevelHierarchy"/>
    <dgm:cxn modelId="{8271EFBD-19E8-4805-B3B5-3908ED00A23C}" type="presParOf" srcId="{1581567B-FCB1-48CE-A76A-96FD93E3DB70}" destId="{88F9B83D-BE99-4267-AE8D-58056D14DB92}" srcOrd="1" destOrd="0" presId="urn:microsoft.com/office/officeart/2008/layout/HorizontalMultiLevelHierarchy"/>
    <dgm:cxn modelId="{73FD87BF-1C85-42EA-BB78-94206D81BF09}" type="presParOf" srcId="{828F2D6F-C960-4FA8-85AD-5D2938195D58}" destId="{270F2ABD-E3AA-4D5A-B7B0-DF52F2C73E2A}" srcOrd="4" destOrd="0" presId="urn:microsoft.com/office/officeart/2008/layout/HorizontalMultiLevelHierarchy"/>
    <dgm:cxn modelId="{29804117-BDF7-4D36-9705-997E8B81094D}" type="presParOf" srcId="{270F2ABD-E3AA-4D5A-B7B0-DF52F2C73E2A}" destId="{45279CBE-6523-4938-93BF-0D24F2E67226}" srcOrd="0" destOrd="0" presId="urn:microsoft.com/office/officeart/2008/layout/HorizontalMultiLevelHierarchy"/>
    <dgm:cxn modelId="{65B83BAA-7022-4FEE-A15E-DEAAA6AB7B06}" type="presParOf" srcId="{828F2D6F-C960-4FA8-85AD-5D2938195D58}" destId="{8179FAD9-1D5C-4FBD-9E0F-D27CD5D0BE64}" srcOrd="5" destOrd="0" presId="urn:microsoft.com/office/officeart/2008/layout/HorizontalMultiLevelHierarchy"/>
    <dgm:cxn modelId="{36CC7A44-82A2-4873-A6D7-4F7F15D54E66}" type="presParOf" srcId="{8179FAD9-1D5C-4FBD-9E0F-D27CD5D0BE64}" destId="{A8DF6E7D-517E-489E-B8E9-95B190CE68ED}" srcOrd="0" destOrd="0" presId="urn:microsoft.com/office/officeart/2008/layout/HorizontalMultiLevelHierarchy"/>
    <dgm:cxn modelId="{E659D5F9-0632-4CEA-BB95-D592697A817A}" type="presParOf" srcId="{8179FAD9-1D5C-4FBD-9E0F-D27CD5D0BE64}" destId="{C333357A-287E-4884-9B1C-C51A8DA1AD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E3EFF-9B1B-4ED2-8F47-9982853E8490}">
      <dsp:nvSpPr>
        <dsp:cNvPr id="0" name=""/>
        <dsp:cNvSpPr/>
      </dsp:nvSpPr>
      <dsp:spPr>
        <a:xfrm>
          <a:off x="1124766" y="1224"/>
          <a:ext cx="2545443" cy="1527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Percutaneous</a:t>
          </a:r>
        </a:p>
      </dsp:txBody>
      <dsp:txXfrm>
        <a:off x="1124766" y="1224"/>
        <a:ext cx="2545443" cy="1527265"/>
      </dsp:txXfrm>
    </dsp:sp>
    <dsp:sp modelId="{FC1A62E8-B99B-4FC7-A754-FDF497510FD7}">
      <dsp:nvSpPr>
        <dsp:cNvPr id="0" name=""/>
        <dsp:cNvSpPr/>
      </dsp:nvSpPr>
      <dsp:spPr>
        <a:xfrm>
          <a:off x="3924753" y="1224"/>
          <a:ext cx="2545443" cy="1527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Facial Mucous Membranes</a:t>
          </a:r>
        </a:p>
      </dsp:txBody>
      <dsp:txXfrm>
        <a:off x="3924753" y="1224"/>
        <a:ext cx="2545443" cy="1527265"/>
      </dsp:txXfrm>
    </dsp:sp>
    <dsp:sp modelId="{3359F4D4-43EB-4A3A-8366-004919EDBB06}">
      <dsp:nvSpPr>
        <dsp:cNvPr id="0" name=""/>
        <dsp:cNvSpPr/>
      </dsp:nvSpPr>
      <dsp:spPr>
        <a:xfrm>
          <a:off x="6724740" y="1224"/>
          <a:ext cx="2545443" cy="1527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Ingestion</a:t>
          </a:r>
        </a:p>
      </dsp:txBody>
      <dsp:txXfrm>
        <a:off x="6724740" y="1224"/>
        <a:ext cx="2545443" cy="1527265"/>
      </dsp:txXfrm>
    </dsp:sp>
    <dsp:sp modelId="{680DFCF0-F0FD-481D-82D7-83A007C2761D}">
      <dsp:nvSpPr>
        <dsp:cNvPr id="0" name=""/>
        <dsp:cNvSpPr/>
      </dsp:nvSpPr>
      <dsp:spPr>
        <a:xfrm>
          <a:off x="2524759" y="1783034"/>
          <a:ext cx="2545443" cy="1527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Inhalation</a:t>
          </a:r>
        </a:p>
      </dsp:txBody>
      <dsp:txXfrm>
        <a:off x="2524759" y="1783034"/>
        <a:ext cx="2545443" cy="1527265"/>
      </dsp:txXfrm>
    </dsp:sp>
    <dsp:sp modelId="{35E0E435-EAF5-44B5-A2B1-DA74BE8C10A6}">
      <dsp:nvSpPr>
        <dsp:cNvPr id="0" name=""/>
        <dsp:cNvSpPr/>
      </dsp:nvSpPr>
      <dsp:spPr>
        <a:xfrm>
          <a:off x="5324747" y="1783034"/>
          <a:ext cx="2545443" cy="1527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*Contact</a:t>
          </a:r>
        </a:p>
      </dsp:txBody>
      <dsp:txXfrm>
        <a:off x="5324747" y="1783034"/>
        <a:ext cx="2545443" cy="15272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2ABD-E3AA-4D5A-B7B0-DF52F2C73E2A}">
      <dsp:nvSpPr>
        <dsp:cNvPr id="0" name=""/>
        <dsp:cNvSpPr/>
      </dsp:nvSpPr>
      <dsp:spPr>
        <a:xfrm>
          <a:off x="3398658" y="2748944"/>
          <a:ext cx="691853" cy="1295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926" y="0"/>
              </a:lnTo>
              <a:lnTo>
                <a:pt x="345926" y="1295198"/>
              </a:lnTo>
              <a:lnTo>
                <a:pt x="691853" y="129519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07875" y="3359833"/>
        <a:ext cx="73420" cy="73420"/>
      </dsp:txXfrm>
    </dsp:sp>
    <dsp:sp modelId="{5DE9935E-6095-4B86-8646-ACBF8F9FC7D0}">
      <dsp:nvSpPr>
        <dsp:cNvPr id="0" name=""/>
        <dsp:cNvSpPr/>
      </dsp:nvSpPr>
      <dsp:spPr>
        <a:xfrm>
          <a:off x="3398658" y="2703224"/>
          <a:ext cx="712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2959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37314" y="2731120"/>
        <a:ext cx="35647" cy="35647"/>
      </dsp:txXfrm>
    </dsp:sp>
    <dsp:sp modelId="{C4E3AD65-6A7F-4E0B-A136-1548798BBF96}">
      <dsp:nvSpPr>
        <dsp:cNvPr id="0" name=""/>
        <dsp:cNvSpPr/>
      </dsp:nvSpPr>
      <dsp:spPr>
        <a:xfrm>
          <a:off x="3398658" y="1476017"/>
          <a:ext cx="755171" cy="1272927"/>
        </a:xfrm>
        <a:custGeom>
          <a:avLst/>
          <a:gdLst/>
          <a:ahLst/>
          <a:cxnLst/>
          <a:rect l="0" t="0" r="0" b="0"/>
          <a:pathLst>
            <a:path>
              <a:moveTo>
                <a:pt x="0" y="1272927"/>
              </a:moveTo>
              <a:lnTo>
                <a:pt x="377585" y="1272927"/>
              </a:lnTo>
              <a:lnTo>
                <a:pt x="377585" y="0"/>
              </a:lnTo>
              <a:lnTo>
                <a:pt x="75517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39242" y="2075478"/>
        <a:ext cx="74003" cy="74003"/>
      </dsp:txXfrm>
    </dsp:sp>
    <dsp:sp modelId="{B641E663-1871-44E6-A0F9-6BEC2A57F8D0}">
      <dsp:nvSpPr>
        <dsp:cNvPr id="0" name=""/>
        <dsp:cNvSpPr/>
      </dsp:nvSpPr>
      <dsp:spPr>
        <a:xfrm rot="16200000">
          <a:off x="127415" y="2226645"/>
          <a:ext cx="5497889" cy="1044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Facial Mucous Membranes</a:t>
          </a:r>
        </a:p>
      </dsp:txBody>
      <dsp:txXfrm>
        <a:off x="127415" y="2226645"/>
        <a:ext cx="5497889" cy="1044598"/>
      </dsp:txXfrm>
    </dsp:sp>
    <dsp:sp modelId="{F52CBF00-B50F-4411-AF76-C92A577B87F1}">
      <dsp:nvSpPr>
        <dsp:cNvPr id="0" name=""/>
        <dsp:cNvSpPr/>
      </dsp:nvSpPr>
      <dsp:spPr>
        <a:xfrm>
          <a:off x="4153830" y="953717"/>
          <a:ext cx="3396544" cy="1044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Blood, Lymph</a:t>
          </a:r>
        </a:p>
      </dsp:txBody>
      <dsp:txXfrm>
        <a:off x="4153830" y="953717"/>
        <a:ext cx="3396544" cy="1044598"/>
      </dsp:txXfrm>
    </dsp:sp>
    <dsp:sp modelId="{BE84DCD4-6AF3-40B0-A8E7-1F29D3C20E68}">
      <dsp:nvSpPr>
        <dsp:cNvPr id="0" name=""/>
        <dsp:cNvSpPr/>
      </dsp:nvSpPr>
      <dsp:spPr>
        <a:xfrm>
          <a:off x="4111618" y="2226645"/>
          <a:ext cx="3826405" cy="1044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CRANIAL NERVES - FROM NOSE TO BRAIN</a:t>
          </a:r>
        </a:p>
      </dsp:txBody>
      <dsp:txXfrm>
        <a:off x="4111618" y="2226645"/>
        <a:ext cx="3826405" cy="1044598"/>
      </dsp:txXfrm>
    </dsp:sp>
    <dsp:sp modelId="{A8DF6E7D-517E-489E-B8E9-95B190CE68ED}">
      <dsp:nvSpPr>
        <dsp:cNvPr id="0" name=""/>
        <dsp:cNvSpPr/>
      </dsp:nvSpPr>
      <dsp:spPr>
        <a:xfrm>
          <a:off x="4090512" y="3521843"/>
          <a:ext cx="4029584" cy="1044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GUT (from eye, nose or mouth)</a:t>
          </a:r>
        </a:p>
      </dsp:txBody>
      <dsp:txXfrm>
        <a:off x="4090512" y="3521843"/>
        <a:ext cx="4029584" cy="10445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2ABD-E3AA-4D5A-B7B0-DF52F2C73E2A}">
      <dsp:nvSpPr>
        <dsp:cNvPr id="0" name=""/>
        <dsp:cNvSpPr/>
      </dsp:nvSpPr>
      <dsp:spPr>
        <a:xfrm>
          <a:off x="2955638" y="2493433"/>
          <a:ext cx="632906" cy="1195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6453" y="0"/>
              </a:lnTo>
              <a:lnTo>
                <a:pt x="316453" y="1195134"/>
              </a:lnTo>
              <a:lnTo>
                <a:pt x="632906" y="119513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238282" y="3057191"/>
        <a:ext cx="67618" cy="67618"/>
      </dsp:txXfrm>
    </dsp:sp>
    <dsp:sp modelId="{5DE9935E-6095-4B86-8646-ACBF8F9FC7D0}">
      <dsp:nvSpPr>
        <dsp:cNvPr id="0" name=""/>
        <dsp:cNvSpPr/>
      </dsp:nvSpPr>
      <dsp:spPr>
        <a:xfrm>
          <a:off x="2955638" y="2447713"/>
          <a:ext cx="6215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1562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250880" y="2477893"/>
        <a:ext cx="31078" cy="31078"/>
      </dsp:txXfrm>
    </dsp:sp>
    <dsp:sp modelId="{C4E3AD65-6A7F-4E0B-A136-1548798BBF96}">
      <dsp:nvSpPr>
        <dsp:cNvPr id="0" name=""/>
        <dsp:cNvSpPr/>
      </dsp:nvSpPr>
      <dsp:spPr>
        <a:xfrm>
          <a:off x="2955638" y="1309052"/>
          <a:ext cx="621562" cy="1184380"/>
        </a:xfrm>
        <a:custGeom>
          <a:avLst/>
          <a:gdLst/>
          <a:ahLst/>
          <a:cxnLst/>
          <a:rect l="0" t="0" r="0" b="0"/>
          <a:pathLst>
            <a:path>
              <a:moveTo>
                <a:pt x="0" y="1184380"/>
              </a:moveTo>
              <a:lnTo>
                <a:pt x="310781" y="1184380"/>
              </a:lnTo>
              <a:lnTo>
                <a:pt x="310781" y="0"/>
              </a:lnTo>
              <a:lnTo>
                <a:pt x="62156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232980" y="1867803"/>
        <a:ext cx="66878" cy="66878"/>
      </dsp:txXfrm>
    </dsp:sp>
    <dsp:sp modelId="{B641E663-1871-44E6-A0F9-6BEC2A57F8D0}">
      <dsp:nvSpPr>
        <dsp:cNvPr id="0" name=""/>
        <dsp:cNvSpPr/>
      </dsp:nvSpPr>
      <dsp:spPr>
        <a:xfrm rot="16200000">
          <a:off x="-11546" y="2019680"/>
          <a:ext cx="4986866" cy="947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Percutaneous</a:t>
          </a:r>
        </a:p>
      </dsp:txBody>
      <dsp:txXfrm>
        <a:off x="-11546" y="2019680"/>
        <a:ext cx="4986866" cy="947504"/>
      </dsp:txXfrm>
    </dsp:sp>
    <dsp:sp modelId="{F52CBF00-B50F-4411-AF76-C92A577B87F1}">
      <dsp:nvSpPr>
        <dsp:cNvPr id="0" name=""/>
        <dsp:cNvSpPr/>
      </dsp:nvSpPr>
      <dsp:spPr>
        <a:xfrm>
          <a:off x="3577201" y="835300"/>
          <a:ext cx="3107814" cy="947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SKIN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(Local infections)</a:t>
          </a:r>
        </a:p>
      </dsp:txBody>
      <dsp:txXfrm>
        <a:off x="3577201" y="835300"/>
        <a:ext cx="3107814" cy="947504"/>
      </dsp:txXfrm>
    </dsp:sp>
    <dsp:sp modelId="{BE84DCD4-6AF3-40B0-A8E7-1F29D3C20E68}">
      <dsp:nvSpPr>
        <dsp:cNvPr id="0" name=""/>
        <dsp:cNvSpPr/>
      </dsp:nvSpPr>
      <dsp:spPr>
        <a:xfrm>
          <a:off x="3577201" y="2019680"/>
          <a:ext cx="3107814" cy="947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BLOOD STREAM</a:t>
          </a:r>
        </a:p>
      </dsp:txBody>
      <dsp:txXfrm>
        <a:off x="3577201" y="2019680"/>
        <a:ext cx="3107814" cy="947504"/>
      </dsp:txXfrm>
    </dsp:sp>
    <dsp:sp modelId="{A8DF6E7D-517E-489E-B8E9-95B190CE68ED}">
      <dsp:nvSpPr>
        <dsp:cNvPr id="0" name=""/>
        <dsp:cNvSpPr/>
      </dsp:nvSpPr>
      <dsp:spPr>
        <a:xfrm>
          <a:off x="3588544" y="3214815"/>
          <a:ext cx="3107814" cy="947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FACIAL MUCOUS MEMBRANES</a:t>
          </a:r>
        </a:p>
      </dsp:txBody>
      <dsp:txXfrm>
        <a:off x="3588544" y="3214815"/>
        <a:ext cx="3107814" cy="947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88BC2-0C26-4634-A4E3-0F536E8F8206}">
      <dsp:nvSpPr>
        <dsp:cNvPr id="0" name=""/>
        <dsp:cNvSpPr/>
      </dsp:nvSpPr>
      <dsp:spPr>
        <a:xfrm>
          <a:off x="0" y="0"/>
          <a:ext cx="2914932" cy="193713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 rot="16200000">
        <a:off x="-502730" y="502730"/>
        <a:ext cx="1588447" cy="582986"/>
      </dsp:txXfrm>
    </dsp:sp>
    <dsp:sp modelId="{A381346C-B1D1-4FBA-8CD9-18882766E523}">
      <dsp:nvSpPr>
        <dsp:cNvPr id="0" name=""/>
        <dsp:cNvSpPr/>
      </dsp:nvSpPr>
      <dsp:spPr>
        <a:xfrm>
          <a:off x="582986" y="0"/>
          <a:ext cx="2171624" cy="193713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4879" rIns="0" bIns="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Eye</a:t>
          </a:r>
        </a:p>
      </dsp:txBody>
      <dsp:txXfrm>
        <a:off x="582986" y="0"/>
        <a:ext cx="2171624" cy="1937131"/>
      </dsp:txXfrm>
    </dsp:sp>
    <dsp:sp modelId="{F5380937-4436-456F-9CFE-C035EE9A2E38}">
      <dsp:nvSpPr>
        <dsp:cNvPr id="0" name=""/>
        <dsp:cNvSpPr/>
      </dsp:nvSpPr>
      <dsp:spPr>
        <a:xfrm>
          <a:off x="2998131" y="0"/>
          <a:ext cx="2914932" cy="193713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 rot="16200000">
        <a:off x="2495401" y="502730"/>
        <a:ext cx="1588447" cy="582986"/>
      </dsp:txXfrm>
    </dsp:sp>
    <dsp:sp modelId="{033A4DE7-E169-4512-8425-3E9F65107A7D}">
      <dsp:nvSpPr>
        <dsp:cNvPr id="0" name=""/>
        <dsp:cNvSpPr/>
      </dsp:nvSpPr>
      <dsp:spPr>
        <a:xfrm rot="5400000">
          <a:off x="2889792" y="1442880"/>
          <a:ext cx="284828" cy="4372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AAD08-28D3-454A-8C7C-08F662C0DB29}">
      <dsp:nvSpPr>
        <dsp:cNvPr id="0" name=""/>
        <dsp:cNvSpPr/>
      </dsp:nvSpPr>
      <dsp:spPr>
        <a:xfrm>
          <a:off x="3581118" y="0"/>
          <a:ext cx="2171624" cy="193713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4879" rIns="0" bIns="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Nasal Cavity</a:t>
          </a:r>
        </a:p>
      </dsp:txBody>
      <dsp:txXfrm>
        <a:off x="3581118" y="0"/>
        <a:ext cx="2171624" cy="1937131"/>
      </dsp:txXfrm>
    </dsp:sp>
    <dsp:sp modelId="{A4FCFC15-FE09-4B75-816B-4953DEB1EF5A}">
      <dsp:nvSpPr>
        <dsp:cNvPr id="0" name=""/>
        <dsp:cNvSpPr/>
      </dsp:nvSpPr>
      <dsp:spPr>
        <a:xfrm>
          <a:off x="6035265" y="0"/>
          <a:ext cx="2914932" cy="193713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 rot="16200000">
        <a:off x="5532534" y="502730"/>
        <a:ext cx="1588447" cy="582986"/>
      </dsp:txXfrm>
    </dsp:sp>
    <dsp:sp modelId="{258028E3-F111-4846-98B9-E19C1D39DC77}">
      <dsp:nvSpPr>
        <dsp:cNvPr id="0" name=""/>
        <dsp:cNvSpPr/>
      </dsp:nvSpPr>
      <dsp:spPr>
        <a:xfrm rot="5400000">
          <a:off x="5906748" y="1442880"/>
          <a:ext cx="284828" cy="4372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09AED-74C8-4FC1-8E70-67BE8FBF9E35}">
      <dsp:nvSpPr>
        <dsp:cNvPr id="0" name=""/>
        <dsp:cNvSpPr/>
      </dsp:nvSpPr>
      <dsp:spPr>
        <a:xfrm>
          <a:off x="6618251" y="0"/>
          <a:ext cx="2171624" cy="193713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4879" rIns="0" bIns="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Throat</a:t>
          </a:r>
        </a:p>
      </dsp:txBody>
      <dsp:txXfrm>
        <a:off x="6618251" y="0"/>
        <a:ext cx="2171624" cy="1937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88BC2-0C26-4634-A4E3-0F536E8F8206}">
      <dsp:nvSpPr>
        <dsp:cNvPr id="0" name=""/>
        <dsp:cNvSpPr/>
      </dsp:nvSpPr>
      <dsp:spPr>
        <a:xfrm>
          <a:off x="4881" y="0"/>
          <a:ext cx="3104246" cy="193713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marL="0" lvl="0" indent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 rot="16200000">
        <a:off x="-478917" y="483799"/>
        <a:ext cx="1588447" cy="620849"/>
      </dsp:txXfrm>
    </dsp:sp>
    <dsp:sp modelId="{A381346C-B1D1-4FBA-8CD9-18882766E523}">
      <dsp:nvSpPr>
        <dsp:cNvPr id="0" name=""/>
        <dsp:cNvSpPr/>
      </dsp:nvSpPr>
      <dsp:spPr>
        <a:xfrm>
          <a:off x="605035" y="0"/>
          <a:ext cx="2312663" cy="193713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0" bIns="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Aerosol</a:t>
          </a:r>
        </a:p>
      </dsp:txBody>
      <dsp:txXfrm>
        <a:off x="605035" y="0"/>
        <a:ext cx="2312663" cy="1937131"/>
      </dsp:txXfrm>
    </dsp:sp>
    <dsp:sp modelId="{F5380937-4436-456F-9CFE-C035EE9A2E38}">
      <dsp:nvSpPr>
        <dsp:cNvPr id="0" name=""/>
        <dsp:cNvSpPr/>
      </dsp:nvSpPr>
      <dsp:spPr>
        <a:xfrm>
          <a:off x="3189576" y="0"/>
          <a:ext cx="2818787" cy="193713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 rot="16200000">
        <a:off x="2677231" y="512344"/>
        <a:ext cx="1588447" cy="563757"/>
      </dsp:txXfrm>
    </dsp:sp>
    <dsp:sp modelId="{033A4DE7-E169-4512-8425-3E9F65107A7D}">
      <dsp:nvSpPr>
        <dsp:cNvPr id="0" name=""/>
        <dsp:cNvSpPr/>
      </dsp:nvSpPr>
      <dsp:spPr>
        <a:xfrm rot="5400000">
          <a:off x="3080113" y="1450091"/>
          <a:ext cx="284828" cy="42281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AAD08-28D3-454A-8C7C-08F662C0DB29}">
      <dsp:nvSpPr>
        <dsp:cNvPr id="0" name=""/>
        <dsp:cNvSpPr/>
      </dsp:nvSpPr>
      <dsp:spPr>
        <a:xfrm>
          <a:off x="3753334" y="0"/>
          <a:ext cx="2099997" cy="193713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Nasal muco-ciliary escalator</a:t>
          </a:r>
        </a:p>
      </dsp:txBody>
      <dsp:txXfrm>
        <a:off x="3753334" y="0"/>
        <a:ext cx="2099997" cy="1937131"/>
      </dsp:txXfrm>
    </dsp:sp>
    <dsp:sp modelId="{A4FCFC15-FE09-4B75-816B-4953DEB1EF5A}">
      <dsp:nvSpPr>
        <dsp:cNvPr id="0" name=""/>
        <dsp:cNvSpPr/>
      </dsp:nvSpPr>
      <dsp:spPr>
        <a:xfrm>
          <a:off x="6131410" y="0"/>
          <a:ext cx="2818787" cy="193713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 rot="16200000">
        <a:off x="5619065" y="512344"/>
        <a:ext cx="1588447" cy="563757"/>
      </dsp:txXfrm>
    </dsp:sp>
    <dsp:sp modelId="{258028E3-F111-4846-98B9-E19C1D39DC77}">
      <dsp:nvSpPr>
        <dsp:cNvPr id="0" name=""/>
        <dsp:cNvSpPr/>
      </dsp:nvSpPr>
      <dsp:spPr>
        <a:xfrm rot="5400000">
          <a:off x="5997559" y="1450091"/>
          <a:ext cx="284828" cy="42281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09AED-74C8-4FC1-8E70-67BE8FBF9E35}">
      <dsp:nvSpPr>
        <dsp:cNvPr id="0" name=""/>
        <dsp:cNvSpPr/>
      </dsp:nvSpPr>
      <dsp:spPr>
        <a:xfrm>
          <a:off x="6695167" y="0"/>
          <a:ext cx="2099997" cy="193713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0" bIns="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Throat</a:t>
          </a:r>
        </a:p>
      </dsp:txBody>
      <dsp:txXfrm>
        <a:off x="6695167" y="0"/>
        <a:ext cx="2099997" cy="1937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88BC2-0C26-4634-A4E3-0F536E8F8206}">
      <dsp:nvSpPr>
        <dsp:cNvPr id="0" name=""/>
        <dsp:cNvSpPr/>
      </dsp:nvSpPr>
      <dsp:spPr>
        <a:xfrm>
          <a:off x="5051" y="0"/>
          <a:ext cx="3109059" cy="193713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marL="0" lvl="0" indent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 rot="16200000">
        <a:off x="-478266" y="483317"/>
        <a:ext cx="1588447" cy="621811"/>
      </dsp:txXfrm>
    </dsp:sp>
    <dsp:sp modelId="{A381346C-B1D1-4FBA-8CD9-18882766E523}">
      <dsp:nvSpPr>
        <dsp:cNvPr id="0" name=""/>
        <dsp:cNvSpPr/>
      </dsp:nvSpPr>
      <dsp:spPr>
        <a:xfrm>
          <a:off x="606135" y="0"/>
          <a:ext cx="2316249" cy="193713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0" bIns="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Aerosol</a:t>
          </a:r>
        </a:p>
      </dsp:txBody>
      <dsp:txXfrm>
        <a:off x="606135" y="0"/>
        <a:ext cx="2316249" cy="1937131"/>
      </dsp:txXfrm>
    </dsp:sp>
    <dsp:sp modelId="{F5380937-4436-456F-9CFE-C035EE9A2E38}">
      <dsp:nvSpPr>
        <dsp:cNvPr id="0" name=""/>
        <dsp:cNvSpPr/>
      </dsp:nvSpPr>
      <dsp:spPr>
        <a:xfrm>
          <a:off x="3194683" y="0"/>
          <a:ext cx="2808957" cy="193713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 rot="16200000">
        <a:off x="2681355" y="513327"/>
        <a:ext cx="1588447" cy="561791"/>
      </dsp:txXfrm>
    </dsp:sp>
    <dsp:sp modelId="{033A4DE7-E169-4512-8425-3E9F65107A7D}">
      <dsp:nvSpPr>
        <dsp:cNvPr id="0" name=""/>
        <dsp:cNvSpPr/>
      </dsp:nvSpPr>
      <dsp:spPr>
        <a:xfrm rot="5400000">
          <a:off x="3085272" y="1449763"/>
          <a:ext cx="284828" cy="4234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AAD08-28D3-454A-8C7C-08F662C0DB29}">
      <dsp:nvSpPr>
        <dsp:cNvPr id="0" name=""/>
        <dsp:cNvSpPr/>
      </dsp:nvSpPr>
      <dsp:spPr>
        <a:xfrm>
          <a:off x="3757504" y="0"/>
          <a:ext cx="2092673" cy="193713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Tracheo</a:t>
          </a:r>
          <a:r>
            <a:rPr lang="en-US" sz="2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-bronchial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mucociliary</a:t>
          </a:r>
          <a:r>
            <a:rPr lang="en-US" sz="2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escalator</a:t>
          </a:r>
        </a:p>
      </dsp:txBody>
      <dsp:txXfrm>
        <a:off x="3757504" y="0"/>
        <a:ext cx="2092673" cy="1937131"/>
      </dsp:txXfrm>
    </dsp:sp>
    <dsp:sp modelId="{A4FCFC15-FE09-4B75-816B-4953DEB1EF5A}">
      <dsp:nvSpPr>
        <dsp:cNvPr id="0" name=""/>
        <dsp:cNvSpPr/>
      </dsp:nvSpPr>
      <dsp:spPr>
        <a:xfrm>
          <a:off x="6127039" y="0"/>
          <a:ext cx="2823158" cy="193713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 rot="16200000">
        <a:off x="5615131" y="511907"/>
        <a:ext cx="1588447" cy="564631"/>
      </dsp:txXfrm>
    </dsp:sp>
    <dsp:sp modelId="{258028E3-F111-4846-98B9-E19C1D39DC77}">
      <dsp:nvSpPr>
        <dsp:cNvPr id="0" name=""/>
        <dsp:cNvSpPr/>
      </dsp:nvSpPr>
      <dsp:spPr>
        <a:xfrm rot="5400000">
          <a:off x="5993040" y="1449763"/>
          <a:ext cx="284828" cy="4234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09AED-74C8-4FC1-8E70-67BE8FBF9E35}">
      <dsp:nvSpPr>
        <dsp:cNvPr id="0" name=""/>
        <dsp:cNvSpPr/>
      </dsp:nvSpPr>
      <dsp:spPr>
        <a:xfrm>
          <a:off x="6691671" y="0"/>
          <a:ext cx="2103252" cy="193713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0" bIns="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Throat</a:t>
          </a:r>
        </a:p>
      </dsp:txBody>
      <dsp:txXfrm>
        <a:off x="6691671" y="0"/>
        <a:ext cx="2103252" cy="19371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2ABD-E3AA-4D5A-B7B0-DF52F2C73E2A}">
      <dsp:nvSpPr>
        <dsp:cNvPr id="0" name=""/>
        <dsp:cNvSpPr/>
      </dsp:nvSpPr>
      <dsp:spPr>
        <a:xfrm>
          <a:off x="2511755" y="2548466"/>
          <a:ext cx="614015" cy="1210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7007" y="0"/>
              </a:lnTo>
              <a:lnTo>
                <a:pt x="307007" y="1210521"/>
              </a:lnTo>
              <a:lnTo>
                <a:pt x="614015" y="12105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784829" y="3119793"/>
        <a:ext cx="67867" cy="67867"/>
      </dsp:txXfrm>
    </dsp:sp>
    <dsp:sp modelId="{5DE9935E-6095-4B86-8646-ACBF8F9FC7D0}">
      <dsp:nvSpPr>
        <dsp:cNvPr id="0" name=""/>
        <dsp:cNvSpPr/>
      </dsp:nvSpPr>
      <dsp:spPr>
        <a:xfrm>
          <a:off x="2511755" y="2502746"/>
          <a:ext cx="6140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4015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803412" y="2533115"/>
        <a:ext cx="30700" cy="30700"/>
      </dsp:txXfrm>
    </dsp:sp>
    <dsp:sp modelId="{C4E3AD65-6A7F-4E0B-A136-1548798BBF96}">
      <dsp:nvSpPr>
        <dsp:cNvPr id="0" name=""/>
        <dsp:cNvSpPr/>
      </dsp:nvSpPr>
      <dsp:spPr>
        <a:xfrm>
          <a:off x="2511755" y="1337944"/>
          <a:ext cx="614015" cy="1210521"/>
        </a:xfrm>
        <a:custGeom>
          <a:avLst/>
          <a:gdLst/>
          <a:ahLst/>
          <a:cxnLst/>
          <a:rect l="0" t="0" r="0" b="0"/>
          <a:pathLst>
            <a:path>
              <a:moveTo>
                <a:pt x="0" y="1210521"/>
              </a:moveTo>
              <a:lnTo>
                <a:pt x="307007" y="1210521"/>
              </a:lnTo>
              <a:lnTo>
                <a:pt x="307007" y="0"/>
              </a:lnTo>
              <a:lnTo>
                <a:pt x="61401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784829" y="1909271"/>
        <a:ext cx="67867" cy="67867"/>
      </dsp:txXfrm>
    </dsp:sp>
    <dsp:sp modelId="{B641E663-1871-44E6-A0F9-6BEC2A57F8D0}">
      <dsp:nvSpPr>
        <dsp:cNvPr id="0" name=""/>
        <dsp:cNvSpPr/>
      </dsp:nvSpPr>
      <dsp:spPr>
        <a:xfrm rot="16200000">
          <a:off x="-520918" y="2064257"/>
          <a:ext cx="5096932" cy="968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INGESTION</a:t>
          </a:r>
        </a:p>
      </dsp:txBody>
      <dsp:txXfrm>
        <a:off x="-520918" y="2064257"/>
        <a:ext cx="5096932" cy="968417"/>
      </dsp:txXfrm>
    </dsp:sp>
    <dsp:sp modelId="{F52CBF00-B50F-4411-AF76-C92A577B87F1}">
      <dsp:nvSpPr>
        <dsp:cNvPr id="0" name=""/>
        <dsp:cNvSpPr/>
      </dsp:nvSpPr>
      <dsp:spPr>
        <a:xfrm>
          <a:off x="3125770" y="853736"/>
          <a:ext cx="5747106" cy="968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VIA EATING, DRINKING OR CONTACT</a:t>
          </a:r>
        </a:p>
      </dsp:txBody>
      <dsp:txXfrm>
        <a:off x="3125770" y="853736"/>
        <a:ext cx="5747106" cy="968417"/>
      </dsp:txXfrm>
    </dsp:sp>
    <dsp:sp modelId="{BE84DCD4-6AF3-40B0-A8E7-1F29D3C20E68}">
      <dsp:nvSpPr>
        <dsp:cNvPr id="0" name=""/>
        <dsp:cNvSpPr/>
      </dsp:nvSpPr>
      <dsp:spPr>
        <a:xfrm>
          <a:off x="3125770" y="2064257"/>
          <a:ext cx="5704574" cy="968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VIA NASAL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LACRIMAL DUCT</a:t>
          </a:r>
        </a:p>
      </dsp:txBody>
      <dsp:txXfrm>
        <a:off x="3125770" y="2064257"/>
        <a:ext cx="5704574" cy="968417"/>
      </dsp:txXfrm>
    </dsp:sp>
    <dsp:sp modelId="{A8DF6E7D-517E-489E-B8E9-95B190CE68ED}">
      <dsp:nvSpPr>
        <dsp:cNvPr id="0" name=""/>
        <dsp:cNvSpPr/>
      </dsp:nvSpPr>
      <dsp:spPr>
        <a:xfrm>
          <a:off x="3125770" y="3274778"/>
          <a:ext cx="5747075" cy="968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VIA MUCOCILLIARY ESCALATOR </a:t>
          </a:r>
        </a:p>
      </dsp:txBody>
      <dsp:txXfrm>
        <a:off x="3125770" y="3274778"/>
        <a:ext cx="5747075" cy="9684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88BC2-0C26-4634-A4E3-0F536E8F8206}">
      <dsp:nvSpPr>
        <dsp:cNvPr id="0" name=""/>
        <dsp:cNvSpPr/>
      </dsp:nvSpPr>
      <dsp:spPr>
        <a:xfrm>
          <a:off x="18283" y="0"/>
          <a:ext cx="2914932" cy="193713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 rot="16200000">
        <a:off x="-484446" y="502730"/>
        <a:ext cx="1588447" cy="582986"/>
      </dsp:txXfrm>
    </dsp:sp>
    <dsp:sp modelId="{A381346C-B1D1-4FBA-8CD9-18882766E523}">
      <dsp:nvSpPr>
        <dsp:cNvPr id="0" name=""/>
        <dsp:cNvSpPr/>
      </dsp:nvSpPr>
      <dsp:spPr>
        <a:xfrm>
          <a:off x="601270" y="0"/>
          <a:ext cx="2171624" cy="193713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0" bIns="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Aerosol	</a:t>
          </a:r>
        </a:p>
      </dsp:txBody>
      <dsp:txXfrm>
        <a:off x="601270" y="0"/>
        <a:ext cx="2171624" cy="1937131"/>
      </dsp:txXfrm>
    </dsp:sp>
    <dsp:sp modelId="{F5380937-4436-456F-9CFE-C035EE9A2E38}">
      <dsp:nvSpPr>
        <dsp:cNvPr id="0" name=""/>
        <dsp:cNvSpPr/>
      </dsp:nvSpPr>
      <dsp:spPr>
        <a:xfrm>
          <a:off x="2998131" y="0"/>
          <a:ext cx="2914932" cy="193713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 rot="16200000">
        <a:off x="2495401" y="502730"/>
        <a:ext cx="1588447" cy="582986"/>
      </dsp:txXfrm>
    </dsp:sp>
    <dsp:sp modelId="{033A4DE7-E169-4512-8425-3E9F65107A7D}">
      <dsp:nvSpPr>
        <dsp:cNvPr id="0" name=""/>
        <dsp:cNvSpPr/>
      </dsp:nvSpPr>
      <dsp:spPr>
        <a:xfrm rot="5400000">
          <a:off x="2889792" y="1442880"/>
          <a:ext cx="284828" cy="4372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AAD08-28D3-454A-8C7C-08F662C0DB29}">
      <dsp:nvSpPr>
        <dsp:cNvPr id="0" name=""/>
        <dsp:cNvSpPr/>
      </dsp:nvSpPr>
      <dsp:spPr>
        <a:xfrm>
          <a:off x="3581118" y="0"/>
          <a:ext cx="2171624" cy="193713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0" bIns="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Nasal Cavity</a:t>
          </a:r>
        </a:p>
      </dsp:txBody>
      <dsp:txXfrm>
        <a:off x="3581118" y="0"/>
        <a:ext cx="2171624" cy="1937131"/>
      </dsp:txXfrm>
    </dsp:sp>
    <dsp:sp modelId="{A4FCFC15-FE09-4B75-816B-4953DEB1EF5A}">
      <dsp:nvSpPr>
        <dsp:cNvPr id="0" name=""/>
        <dsp:cNvSpPr/>
      </dsp:nvSpPr>
      <dsp:spPr>
        <a:xfrm>
          <a:off x="6035265" y="0"/>
          <a:ext cx="2914932" cy="193713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 rot="16200000">
        <a:off x="5532534" y="502730"/>
        <a:ext cx="1588447" cy="582986"/>
      </dsp:txXfrm>
    </dsp:sp>
    <dsp:sp modelId="{258028E3-F111-4846-98B9-E19C1D39DC77}">
      <dsp:nvSpPr>
        <dsp:cNvPr id="0" name=""/>
        <dsp:cNvSpPr/>
      </dsp:nvSpPr>
      <dsp:spPr>
        <a:xfrm rot="5400000">
          <a:off x="5906748" y="1442880"/>
          <a:ext cx="284828" cy="4372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09AED-74C8-4FC1-8E70-67BE8FBF9E35}">
      <dsp:nvSpPr>
        <dsp:cNvPr id="0" name=""/>
        <dsp:cNvSpPr/>
      </dsp:nvSpPr>
      <dsp:spPr>
        <a:xfrm>
          <a:off x="6618251" y="0"/>
          <a:ext cx="2171624" cy="193713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0" bIns="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Cranial Nerves	</a:t>
          </a:r>
        </a:p>
      </dsp:txBody>
      <dsp:txXfrm>
        <a:off x="6618251" y="0"/>
        <a:ext cx="2171624" cy="19371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88BC2-0C26-4634-A4E3-0F536E8F8206}">
      <dsp:nvSpPr>
        <dsp:cNvPr id="0" name=""/>
        <dsp:cNvSpPr/>
      </dsp:nvSpPr>
      <dsp:spPr>
        <a:xfrm>
          <a:off x="87661" y="0"/>
          <a:ext cx="3563123" cy="258263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182245" bIns="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 rot="16200000">
        <a:off x="-614905" y="702566"/>
        <a:ext cx="2117758" cy="712624"/>
      </dsp:txXfrm>
    </dsp:sp>
    <dsp:sp modelId="{A381346C-B1D1-4FBA-8CD9-18882766E523}">
      <dsp:nvSpPr>
        <dsp:cNvPr id="0" name=""/>
        <dsp:cNvSpPr/>
      </dsp:nvSpPr>
      <dsp:spPr>
        <a:xfrm>
          <a:off x="800285" y="0"/>
          <a:ext cx="2654526" cy="258263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2311" rIns="0" bIns="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Aerosol	</a:t>
          </a:r>
        </a:p>
      </dsp:txBody>
      <dsp:txXfrm>
        <a:off x="800285" y="0"/>
        <a:ext cx="2654526" cy="2582632"/>
      </dsp:txXfrm>
    </dsp:sp>
    <dsp:sp modelId="{F5380937-4436-456F-9CFE-C035EE9A2E38}">
      <dsp:nvSpPr>
        <dsp:cNvPr id="0" name=""/>
        <dsp:cNvSpPr/>
      </dsp:nvSpPr>
      <dsp:spPr>
        <a:xfrm>
          <a:off x="3688660" y="0"/>
          <a:ext cx="3563123" cy="258263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182245" bIns="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 rot="16200000">
        <a:off x="2986093" y="702566"/>
        <a:ext cx="2117758" cy="712624"/>
      </dsp:txXfrm>
    </dsp:sp>
    <dsp:sp modelId="{033A4DE7-E169-4512-8425-3E9F65107A7D}">
      <dsp:nvSpPr>
        <dsp:cNvPr id="0" name=""/>
        <dsp:cNvSpPr/>
      </dsp:nvSpPr>
      <dsp:spPr>
        <a:xfrm rot="5400000">
          <a:off x="3516767" y="1946028"/>
          <a:ext cx="379416" cy="53446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AAD08-28D3-454A-8C7C-08F662C0DB29}">
      <dsp:nvSpPr>
        <dsp:cNvPr id="0" name=""/>
        <dsp:cNvSpPr/>
      </dsp:nvSpPr>
      <dsp:spPr>
        <a:xfrm>
          <a:off x="4401285" y="0"/>
          <a:ext cx="2654526" cy="258263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2311" rIns="0" bIns="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Lower Lung	</a:t>
          </a:r>
        </a:p>
      </dsp:txBody>
      <dsp:txXfrm>
        <a:off x="4401285" y="0"/>
        <a:ext cx="2654526" cy="2582632"/>
      </dsp:txXfrm>
    </dsp:sp>
    <dsp:sp modelId="{A4FCFC15-FE09-4B75-816B-4953DEB1EF5A}">
      <dsp:nvSpPr>
        <dsp:cNvPr id="0" name=""/>
        <dsp:cNvSpPr/>
      </dsp:nvSpPr>
      <dsp:spPr>
        <a:xfrm>
          <a:off x="7377320" y="0"/>
          <a:ext cx="3563123" cy="258263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182245" bIns="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 rot="16200000">
        <a:off x="6674754" y="702566"/>
        <a:ext cx="2117758" cy="712624"/>
      </dsp:txXfrm>
    </dsp:sp>
    <dsp:sp modelId="{258028E3-F111-4846-98B9-E19C1D39DC77}">
      <dsp:nvSpPr>
        <dsp:cNvPr id="0" name=""/>
        <dsp:cNvSpPr/>
      </dsp:nvSpPr>
      <dsp:spPr>
        <a:xfrm rot="5400000">
          <a:off x="7204600" y="1946028"/>
          <a:ext cx="379416" cy="53446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09AED-74C8-4FC1-8E70-67BE8FBF9E35}">
      <dsp:nvSpPr>
        <dsp:cNvPr id="0" name=""/>
        <dsp:cNvSpPr/>
      </dsp:nvSpPr>
      <dsp:spPr>
        <a:xfrm>
          <a:off x="8089945" y="0"/>
          <a:ext cx="2654526" cy="258263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2311" rIns="0" bIns="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Blood stream 	</a:t>
          </a:r>
        </a:p>
      </dsp:txBody>
      <dsp:txXfrm>
        <a:off x="8089945" y="0"/>
        <a:ext cx="2654526" cy="25826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2ABD-E3AA-4D5A-B7B0-DF52F2C73E2A}">
      <dsp:nvSpPr>
        <dsp:cNvPr id="0" name=""/>
        <dsp:cNvSpPr/>
      </dsp:nvSpPr>
      <dsp:spPr>
        <a:xfrm>
          <a:off x="1338205" y="2650067"/>
          <a:ext cx="712064" cy="1295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6032" y="0"/>
              </a:lnTo>
              <a:lnTo>
                <a:pt x="356032" y="1295677"/>
              </a:lnTo>
              <a:lnTo>
                <a:pt x="712064" y="129567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657276" y="3260944"/>
        <a:ext cx="73922" cy="73922"/>
      </dsp:txXfrm>
    </dsp:sp>
    <dsp:sp modelId="{5DE9935E-6095-4B86-8646-ACBF8F9FC7D0}">
      <dsp:nvSpPr>
        <dsp:cNvPr id="0" name=""/>
        <dsp:cNvSpPr/>
      </dsp:nvSpPr>
      <dsp:spPr>
        <a:xfrm>
          <a:off x="1338205" y="2604347"/>
          <a:ext cx="6593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9319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651382" y="2633584"/>
        <a:ext cx="32965" cy="32965"/>
      </dsp:txXfrm>
    </dsp:sp>
    <dsp:sp modelId="{C4E3AD65-6A7F-4E0B-A136-1548798BBF96}">
      <dsp:nvSpPr>
        <dsp:cNvPr id="0" name=""/>
        <dsp:cNvSpPr/>
      </dsp:nvSpPr>
      <dsp:spPr>
        <a:xfrm>
          <a:off x="1338205" y="1342670"/>
          <a:ext cx="659319" cy="1307396"/>
        </a:xfrm>
        <a:custGeom>
          <a:avLst/>
          <a:gdLst/>
          <a:ahLst/>
          <a:cxnLst/>
          <a:rect l="0" t="0" r="0" b="0"/>
          <a:pathLst>
            <a:path>
              <a:moveTo>
                <a:pt x="0" y="1307396"/>
              </a:moveTo>
              <a:lnTo>
                <a:pt x="329659" y="1307396"/>
              </a:lnTo>
              <a:lnTo>
                <a:pt x="329659" y="0"/>
              </a:lnTo>
              <a:lnTo>
                <a:pt x="659319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631259" y="1959762"/>
        <a:ext cx="73211" cy="73211"/>
      </dsp:txXfrm>
    </dsp:sp>
    <dsp:sp modelId="{B641E663-1871-44E6-A0F9-6BEC2A57F8D0}">
      <dsp:nvSpPr>
        <dsp:cNvPr id="0" name=""/>
        <dsp:cNvSpPr/>
      </dsp:nvSpPr>
      <dsp:spPr>
        <a:xfrm rot="16200000">
          <a:off x="-1809217" y="2147537"/>
          <a:ext cx="5289787" cy="1005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INHALATION</a:t>
          </a:r>
        </a:p>
      </dsp:txBody>
      <dsp:txXfrm>
        <a:off x="-1809217" y="2147537"/>
        <a:ext cx="5289787" cy="1005059"/>
      </dsp:txXfrm>
    </dsp:sp>
    <dsp:sp modelId="{F52CBF00-B50F-4411-AF76-C92A577B87F1}">
      <dsp:nvSpPr>
        <dsp:cNvPr id="0" name=""/>
        <dsp:cNvSpPr/>
      </dsp:nvSpPr>
      <dsp:spPr>
        <a:xfrm>
          <a:off x="1997524" y="840140"/>
          <a:ext cx="3618540" cy="1005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FACIAL MUCOUS MEMBRANES</a:t>
          </a:r>
        </a:p>
      </dsp:txBody>
      <dsp:txXfrm>
        <a:off x="1997524" y="840140"/>
        <a:ext cx="3618540" cy="1005059"/>
      </dsp:txXfrm>
    </dsp:sp>
    <dsp:sp modelId="{BE84DCD4-6AF3-40B0-A8E7-1F29D3C20E68}">
      <dsp:nvSpPr>
        <dsp:cNvPr id="0" name=""/>
        <dsp:cNvSpPr/>
      </dsp:nvSpPr>
      <dsp:spPr>
        <a:xfrm>
          <a:off x="1997524" y="2096465"/>
          <a:ext cx="3639803" cy="1107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CRANIAL NERVES FROM NOSE TO BRAIN</a:t>
          </a:r>
        </a:p>
      </dsp:txBody>
      <dsp:txXfrm>
        <a:off x="1997524" y="2096465"/>
        <a:ext cx="3639803" cy="1107203"/>
      </dsp:txXfrm>
    </dsp:sp>
    <dsp:sp modelId="{A8DF6E7D-517E-489E-B8E9-95B190CE68ED}">
      <dsp:nvSpPr>
        <dsp:cNvPr id="0" name=""/>
        <dsp:cNvSpPr/>
      </dsp:nvSpPr>
      <dsp:spPr>
        <a:xfrm>
          <a:off x="2050270" y="3443214"/>
          <a:ext cx="3506456" cy="1005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Mucociliary</a:t>
          </a:r>
          <a:r>
            <a:rPr lang="en-US" sz="33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Escalators - Gut</a:t>
          </a:r>
        </a:p>
      </dsp:txBody>
      <dsp:txXfrm>
        <a:off x="2050270" y="3443214"/>
        <a:ext cx="3506456" cy="10050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2ABD-E3AA-4D5A-B7B0-DF52F2C73E2A}">
      <dsp:nvSpPr>
        <dsp:cNvPr id="0" name=""/>
        <dsp:cNvSpPr/>
      </dsp:nvSpPr>
      <dsp:spPr>
        <a:xfrm>
          <a:off x="1216234" y="2495380"/>
          <a:ext cx="638348" cy="1190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9174" y="0"/>
              </a:lnTo>
              <a:lnTo>
                <a:pt x="319174" y="1190186"/>
              </a:lnTo>
              <a:lnTo>
                <a:pt x="638348" y="119018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501644" y="3056709"/>
        <a:ext cx="67528" cy="67528"/>
      </dsp:txXfrm>
    </dsp:sp>
    <dsp:sp modelId="{5DE9935E-6095-4B86-8646-ACBF8F9FC7D0}">
      <dsp:nvSpPr>
        <dsp:cNvPr id="0" name=""/>
        <dsp:cNvSpPr/>
      </dsp:nvSpPr>
      <dsp:spPr>
        <a:xfrm>
          <a:off x="1216234" y="2449660"/>
          <a:ext cx="6383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174" y="45720"/>
              </a:lnTo>
              <a:lnTo>
                <a:pt x="319174" y="50600"/>
              </a:lnTo>
              <a:lnTo>
                <a:pt x="638348" y="5060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519449" y="2479420"/>
        <a:ext cx="31918" cy="31918"/>
      </dsp:txXfrm>
    </dsp:sp>
    <dsp:sp modelId="{C4E3AD65-6A7F-4E0B-A136-1548798BBF96}">
      <dsp:nvSpPr>
        <dsp:cNvPr id="0" name=""/>
        <dsp:cNvSpPr/>
      </dsp:nvSpPr>
      <dsp:spPr>
        <a:xfrm>
          <a:off x="1216234" y="1314955"/>
          <a:ext cx="638348" cy="1180424"/>
        </a:xfrm>
        <a:custGeom>
          <a:avLst/>
          <a:gdLst/>
          <a:ahLst/>
          <a:cxnLst/>
          <a:rect l="0" t="0" r="0" b="0"/>
          <a:pathLst>
            <a:path>
              <a:moveTo>
                <a:pt x="0" y="1180424"/>
              </a:moveTo>
              <a:lnTo>
                <a:pt x="319174" y="1180424"/>
              </a:lnTo>
              <a:lnTo>
                <a:pt x="319174" y="0"/>
              </a:lnTo>
              <a:lnTo>
                <a:pt x="638348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501859" y="1871618"/>
        <a:ext cx="67098" cy="67098"/>
      </dsp:txXfrm>
    </dsp:sp>
    <dsp:sp modelId="{B641E663-1871-44E6-A0F9-6BEC2A57F8D0}">
      <dsp:nvSpPr>
        <dsp:cNvPr id="0" name=""/>
        <dsp:cNvSpPr/>
      </dsp:nvSpPr>
      <dsp:spPr>
        <a:xfrm rot="16200000">
          <a:off x="-1753267" y="2021257"/>
          <a:ext cx="4990760" cy="948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INHALATION</a:t>
          </a:r>
        </a:p>
      </dsp:txBody>
      <dsp:txXfrm>
        <a:off x="-1753267" y="2021257"/>
        <a:ext cx="4990760" cy="948244"/>
      </dsp:txXfrm>
    </dsp:sp>
    <dsp:sp modelId="{F52CBF00-B50F-4411-AF76-C92A577B87F1}">
      <dsp:nvSpPr>
        <dsp:cNvPr id="0" name=""/>
        <dsp:cNvSpPr/>
      </dsp:nvSpPr>
      <dsp:spPr>
        <a:xfrm>
          <a:off x="1854583" y="840833"/>
          <a:ext cx="4370200" cy="948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Lung (Epithelial cells, other)</a:t>
          </a:r>
        </a:p>
      </dsp:txBody>
      <dsp:txXfrm>
        <a:off x="1854583" y="840833"/>
        <a:ext cx="4370200" cy="948244"/>
      </dsp:txXfrm>
    </dsp:sp>
    <dsp:sp modelId="{BE84DCD4-6AF3-40B0-A8E7-1F29D3C20E68}">
      <dsp:nvSpPr>
        <dsp:cNvPr id="0" name=""/>
        <dsp:cNvSpPr/>
      </dsp:nvSpPr>
      <dsp:spPr>
        <a:xfrm>
          <a:off x="1854583" y="2026138"/>
          <a:ext cx="4387649" cy="948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Blood (alveoli, lymphatic system)</a:t>
          </a:r>
        </a:p>
      </dsp:txBody>
      <dsp:txXfrm>
        <a:off x="1854583" y="2026138"/>
        <a:ext cx="4387649" cy="948244"/>
      </dsp:txXfrm>
    </dsp:sp>
    <dsp:sp modelId="{A8DF6E7D-517E-489E-B8E9-95B190CE68ED}">
      <dsp:nvSpPr>
        <dsp:cNvPr id="0" name=""/>
        <dsp:cNvSpPr/>
      </dsp:nvSpPr>
      <dsp:spPr>
        <a:xfrm>
          <a:off x="1854583" y="3211444"/>
          <a:ext cx="4326501" cy="948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Contact (from contaminated surfaces)</a:t>
          </a:r>
        </a:p>
      </dsp:txBody>
      <dsp:txXfrm>
        <a:off x="1854583" y="3211444"/>
        <a:ext cx="4326501" cy="948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3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#4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#5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BA499-42DB-4213-A171-8CF40097CB7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9089F-B806-40F9-807A-AF667CD5E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2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8B1A06B-4A65-49EB-99EE-1BE224D57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0296F7-9044-41EE-854A-CFBF27A20F95}" type="slidenum">
              <a:rPr lang="en-US" altLang="en-US" smtClean="0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C167C02-0A51-41A6-9B86-93EBE5939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A2884DCF-BFDD-4F4E-AB61-DA42CF4EB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7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97617-99E7-4BF6-80F3-69E47EA68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16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0038-546A-4C31-AA35-F642DE6187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Routes of Exposure for Biohazards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6E0BE-0D84-4686-A3B7-E6C792964C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Involved in Laboratory Acquired Infections</a:t>
            </a:r>
          </a:p>
        </p:txBody>
      </p:sp>
    </p:spTree>
    <p:extLst>
      <p:ext uri="{BB962C8B-B14F-4D97-AF65-F5344CB8AC3E}">
        <p14:creationId xmlns:p14="http://schemas.microsoft.com/office/powerpoint/2010/main" val="1791737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486490-C186-4247-A8A8-488468B1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12772"/>
            <a:ext cx="10396882" cy="1151965"/>
          </a:xfrm>
        </p:spPr>
        <p:txBody>
          <a:bodyPr/>
          <a:lstStyle/>
          <a:p>
            <a:r>
              <a:rPr lang="en-US" dirty="0"/>
              <a:t>Non-Traditional Exposure routes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3"/>
          </p:nvPr>
        </p:nvGraphicFramePr>
        <p:xfrm>
          <a:off x="69087" y="2583728"/>
          <a:ext cx="8950198" cy="1937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9142873" y="2583728"/>
            <a:ext cx="2914932" cy="1937132"/>
            <a:chOff x="6035265" y="-1"/>
            <a:chExt cx="2914932" cy="1937132"/>
          </a:xfrm>
        </p:grpSpPr>
        <p:sp>
          <p:nvSpPr>
            <p:cNvPr id="5" name="Rounded Rectangle 4"/>
            <p:cNvSpPr/>
            <p:nvPr/>
          </p:nvSpPr>
          <p:spPr>
            <a:xfrm>
              <a:off x="6035265" y="0"/>
              <a:ext cx="2914932" cy="1937131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 rot="16200000">
              <a:off x="5532534" y="502730"/>
              <a:ext cx="1588447" cy="582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3157" rIns="146685" bIns="0" numCol="1" spcCol="1270" anchor="t" anchorCtr="0">
              <a:noAutofit/>
            </a:bodyPr>
            <a:lstStyle/>
            <a:p>
              <a:pPr lvl="0" algn="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kern="1200"/>
            </a:p>
          </p:txBody>
        </p:sp>
      </p:grpSp>
      <p:sp>
        <p:nvSpPr>
          <p:cNvPr id="7" name="Flowchart: Extract 6"/>
          <p:cNvSpPr/>
          <p:nvPr/>
        </p:nvSpPr>
        <p:spPr>
          <a:xfrm rot="5400000">
            <a:off x="9016675" y="4007982"/>
            <a:ext cx="284828" cy="437239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9725859" y="2649484"/>
            <a:ext cx="2276140" cy="1715109"/>
            <a:chOff x="327963" y="-74271"/>
            <a:chExt cx="2426647" cy="2011402"/>
          </a:xfrm>
        </p:grpSpPr>
        <p:sp>
          <p:nvSpPr>
            <p:cNvPr id="9" name="Rectangle 8"/>
            <p:cNvSpPr/>
            <p:nvPr/>
          </p:nvSpPr>
          <p:spPr>
            <a:xfrm>
              <a:off x="582986" y="0"/>
              <a:ext cx="2171624" cy="193713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327963" y="-74271"/>
              <a:ext cx="2171624" cy="1937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9169" rIns="0" bIns="0" numCol="1" spcCol="1270" anchor="t" anchorCtr="0">
              <a:noAutofit/>
            </a:bodyPr>
            <a:lstStyle/>
            <a:p>
              <a:pPr lvl="0" algn="l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100" dirty="0"/>
                <a:t>Brain</a:t>
              </a:r>
              <a:endParaRPr lang="en-US" sz="6100" kern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923557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West Nile Virus, Yellow Fever Virus, Rabies Virus, Influenza Virus, Neisseria meningitidis, Streptococcus pneumoniae</a:t>
            </a:r>
          </a:p>
        </p:txBody>
      </p:sp>
    </p:spTree>
    <p:extLst>
      <p:ext uri="{BB962C8B-B14F-4D97-AF65-F5344CB8AC3E}">
        <p14:creationId xmlns:p14="http://schemas.microsoft.com/office/powerpoint/2010/main" val="64366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61EE7-887B-4C1F-9747-7C3E2EDD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210312"/>
            <a:ext cx="11512295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Nasal Cavity to Brain via cranial nerves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CC4F4-79B7-4DDB-9C4D-3113ABE6B2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6616" y="1116420"/>
            <a:ext cx="11835384" cy="576284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Influenza A virus, herpes viruses, poliovirus, </a:t>
            </a:r>
            <a:r>
              <a:rPr lang="en-US" sz="5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paramyxoviruses</a:t>
            </a:r>
            <a:r>
              <a:rPr lang="en-US" sz="5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vesicular stomatitis virus, rabies virus, </a:t>
            </a:r>
            <a:r>
              <a:rPr lang="en-US" sz="5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parainfluenza</a:t>
            </a:r>
            <a:r>
              <a:rPr lang="en-US" sz="5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virus, adenoviruses, Japanese encephalitis virus, west </a:t>
            </a:r>
            <a:r>
              <a:rPr lang="en-US" sz="5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nile</a:t>
            </a:r>
            <a:r>
              <a:rPr lang="en-US" sz="5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virus, Chikungunya virus, lacrosse virus, </a:t>
            </a:r>
            <a:r>
              <a:rPr lang="en-US" sz="5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Bunyaviruses</a:t>
            </a:r>
            <a:r>
              <a:rPr lang="en-US" sz="5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Streptococcus pneumoniae, Neisseria meningitidis, Burkholderia pseudomallei, Listeria monocytogenes, lymphocytic Choriomeningitis virus, </a:t>
            </a:r>
            <a:r>
              <a:rPr lang="en-US" sz="5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Naegleria</a:t>
            </a:r>
            <a:r>
              <a:rPr lang="en-US" sz="5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fowleri</a:t>
            </a:r>
            <a:r>
              <a:rPr lang="en-US" sz="5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EEE, VEE, WEE</a:t>
            </a:r>
          </a:p>
          <a:p>
            <a:endParaRPr lang="en-US" dirty="0"/>
          </a:p>
          <a:p>
            <a:pPr lvl="3"/>
            <a:r>
              <a:rPr lang="en-US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Dando, </a:t>
            </a:r>
            <a:r>
              <a:rPr lang="en-US" sz="3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s.J</a:t>
            </a:r>
            <a:r>
              <a:rPr lang="en-US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et al, “Pathogens Penetrating the central nervous system:  infection pathways and cellular and molecular mechanisms of invasion.”  2014.  Clinical Microbiological reviews, Vol. 27 No. 4, 691-726, October 2014</a:t>
            </a:r>
          </a:p>
          <a:p>
            <a:pPr lvl="3"/>
            <a:r>
              <a:rPr lang="en-US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Beloor, J. et al, “Small interfering </a:t>
            </a:r>
            <a:r>
              <a:rPr lang="en-US" sz="3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rna</a:t>
            </a:r>
            <a:r>
              <a:rPr lang="en-US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-mediated control of virus replication in </a:t>
            </a:r>
            <a:r>
              <a:rPr lang="en-US" sz="3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cns</a:t>
            </a:r>
            <a:r>
              <a:rPr lang="en-US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therapeutic and enables natural immunity to west </a:t>
            </a:r>
            <a:r>
              <a:rPr lang="en-US" sz="3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nile</a:t>
            </a:r>
            <a:r>
              <a:rPr lang="en-US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virus,” 2018.  Cell Host &amp; Microbe, 23, 549-556, April 11, 2018.</a:t>
            </a:r>
          </a:p>
          <a:p>
            <a:pPr lvl="3"/>
            <a:r>
              <a:rPr lang="en-US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riel, et al, “The olfactory nerve: a shortcut for influenza and other viral diseases into the central nervous system, Journal of Pathology; 235, 277-287, 2015.</a:t>
            </a:r>
          </a:p>
        </p:txBody>
      </p:sp>
    </p:spTree>
    <p:extLst>
      <p:ext uri="{BB962C8B-B14F-4D97-AF65-F5344CB8AC3E}">
        <p14:creationId xmlns:p14="http://schemas.microsoft.com/office/powerpoint/2010/main" val="4228632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486490-C186-4247-A8A8-488468B1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12772"/>
            <a:ext cx="10396882" cy="1151965"/>
          </a:xfrm>
        </p:spPr>
        <p:txBody>
          <a:bodyPr/>
          <a:lstStyle/>
          <a:p>
            <a:r>
              <a:rPr lang="en-US" dirty="0"/>
              <a:t>Non-Traditional Exposure routes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3"/>
          </p:nvPr>
        </p:nvGraphicFramePr>
        <p:xfrm>
          <a:off x="139557" y="1935306"/>
          <a:ext cx="10940444" cy="2582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3415" y="908888"/>
            <a:ext cx="11274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West Nile Virus, Yellow Fever Virus, Rabies Virus, Neisseria meningitidis, Sabia Virus, EEE, WEE, VEE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0027" y="5166360"/>
            <a:ext cx="107995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Winkler, W.G.  1973.  Airborne rabies transmission in a laboratory worker.  JAMA 226 (10):1219-1221.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Centers for Disease Control.  1977.  Rabies in a laboratory worker, New York.  MMWR 26(22): 183-184</a:t>
            </a:r>
          </a:p>
          <a:p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C7241-D9A5-43C1-B14A-E0A74720E5A1}"/>
              </a:ext>
            </a:extLst>
          </p:cNvPr>
          <p:cNvSpPr txBox="1"/>
          <p:nvPr/>
        </p:nvSpPr>
        <p:spPr>
          <a:xfrm>
            <a:off x="210027" y="4457510"/>
            <a:ext cx="9598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Thomas, R.J., “Particle Size and Pathogenicity in the Respiratory Tract.”  Virulence 4:8, 847-858; November 15, 2013.</a:t>
            </a:r>
          </a:p>
        </p:txBody>
      </p:sp>
    </p:spTree>
    <p:extLst>
      <p:ext uri="{BB962C8B-B14F-4D97-AF65-F5344CB8AC3E}">
        <p14:creationId xmlns:p14="http://schemas.microsoft.com/office/powerpoint/2010/main" val="3199302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7067"/>
            <a:ext cx="10396882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ROUTE OF EXPOSURE TREES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77285294"/>
              </p:ext>
            </p:extLst>
          </p:nvPr>
        </p:nvGraphicFramePr>
        <p:xfrm>
          <a:off x="-111936" y="945672"/>
          <a:ext cx="5970475" cy="5300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DB0EE88-AB85-457D-AC8E-30B4AD365D85}"/>
              </a:ext>
            </a:extLst>
          </p:cNvPr>
          <p:cNvGraphicFramePr>
            <a:graphicFrameLocks/>
          </p:cNvGraphicFramePr>
          <p:nvPr/>
        </p:nvGraphicFramePr>
        <p:xfrm>
          <a:off x="5665477" y="1095478"/>
          <a:ext cx="6526523" cy="5000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47925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" y="201706"/>
            <a:ext cx="11002001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Recognized vs. unrecognized exposures: People report what they can “feel”</a:t>
            </a:r>
          </a:p>
        </p:txBody>
      </p:sp>
      <p:pic>
        <p:nvPicPr>
          <p:cNvPr id="9218" name="Picture 2" descr="Related imag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6" y="1470006"/>
            <a:ext cx="5068568" cy="366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animal b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36" y="1434249"/>
            <a:ext cx="4983176" cy="37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1796" y="5360894"/>
            <a:ext cx="5105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splashes/splatter to face or skin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40364" y="5287967"/>
            <a:ext cx="6602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needle sticks, lacerations, punctures, cuts, etc.</a:t>
            </a:r>
          </a:p>
        </p:txBody>
      </p:sp>
    </p:spTree>
    <p:extLst>
      <p:ext uri="{BB962C8B-B14F-4D97-AF65-F5344CB8AC3E}">
        <p14:creationId xmlns:p14="http://schemas.microsoft.com/office/powerpoint/2010/main" val="519743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22" y="123738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you can’t feel is (probably) not reported?</a:t>
            </a:r>
          </a:p>
        </p:txBody>
      </p:sp>
      <p:pic>
        <p:nvPicPr>
          <p:cNvPr id="10244" name="Picture 4" descr="Image result for breathi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74" y="1307684"/>
            <a:ext cx="3529366" cy="34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biting fingern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9" y="1546853"/>
            <a:ext cx="4288586" cy="33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8074" y="4938228"/>
            <a:ext cx="2572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Ingestion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6760" y="4814930"/>
            <a:ext cx="2551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Inhalation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1451" y="5554984"/>
            <a:ext cx="7304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also not feel exposure through micro-abrasions</a:t>
            </a:r>
          </a:p>
        </p:txBody>
      </p:sp>
    </p:spTree>
    <p:extLst>
      <p:ext uri="{BB962C8B-B14F-4D97-AF65-F5344CB8AC3E}">
        <p14:creationId xmlns:p14="http://schemas.microsoft.com/office/powerpoint/2010/main" val="3123897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54741" y="425824"/>
            <a:ext cx="92583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Golden Age of Biosafety </a:t>
            </a:r>
            <a:br>
              <a:rPr lang="en-US" dirty="0"/>
            </a:br>
            <a:r>
              <a:rPr lang="en-US" dirty="0"/>
              <a:t>(1949 – 1979)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3"/>
          </p:nvPr>
        </p:nvSpPr>
        <p:spPr>
          <a:xfrm>
            <a:off x="439831" y="1801905"/>
            <a:ext cx="11124640" cy="4854075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laboratory can be more dangerous than nature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 to the ability to 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amplify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concentrate pathogens to levels not seen in nature.  Also, the growth and propagation of infectious agents in laboratory settings are 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conducted repeatedly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 the laboratory as part of the research effort, enhancing the potential exposure.  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(Langmuir 1960)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4960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1" y="68979"/>
            <a:ext cx="10396882" cy="6942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ROUTE OF EXPOSURE TREES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2862072" y="820615"/>
          <a:ext cx="10522966" cy="5497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C70B4BA-5280-4B0D-884B-0F8CC2F1BD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8652" y="716002"/>
            <a:ext cx="3326839" cy="108298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192F18-E764-4E1F-91B9-5D019040ED8D}"/>
              </a:ext>
            </a:extLst>
          </p:cNvPr>
          <p:cNvCxnSpPr>
            <a:cxnSpLocks/>
          </p:cNvCxnSpPr>
          <p:nvPr/>
        </p:nvCxnSpPr>
        <p:spPr>
          <a:xfrm flipV="1">
            <a:off x="6626754" y="1257496"/>
            <a:ext cx="40189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eye_protection">
            <a:extLst>
              <a:ext uri="{FF2B5EF4-FFF2-40B4-BE49-F238E27FC236}">
                <a16:creationId xmlns:a16="http://schemas.microsoft.com/office/drawing/2014/main" id="{906FF3BC-5F4C-4D01-8826-61A80FEE2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604" y="1779506"/>
            <a:ext cx="4582451" cy="2924969"/>
          </a:xfrm>
          <a:prstGeom prst="rect">
            <a:avLst/>
          </a:prstGeom>
          <a:noFill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977DC5-2833-4EF2-998C-15BBD6690B4A}"/>
              </a:ext>
            </a:extLst>
          </p:cNvPr>
          <p:cNvCxnSpPr/>
          <p:nvPr/>
        </p:nvCxnSpPr>
        <p:spPr>
          <a:xfrm flipV="1">
            <a:off x="6626754" y="1257496"/>
            <a:ext cx="0" cy="1033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555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628581D-137B-4BC8-8FA1-7834CA040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1694" y="21107"/>
            <a:ext cx="11860306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Hand to face contact (HFC) Article</a:t>
            </a:r>
          </a:p>
        </p:txBody>
      </p:sp>
      <p:pic>
        <p:nvPicPr>
          <p:cNvPr id="39939" name="Picture 3" descr="contact">
            <a:extLst>
              <a:ext uri="{FF2B5EF4-FFF2-40B4-BE49-F238E27FC236}">
                <a16:creationId xmlns:a16="http://schemas.microsoft.com/office/drawing/2014/main" id="{84AC9701-A695-4FAB-A154-88686ADF5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046" y="1389472"/>
            <a:ext cx="37338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3376" y="5657671"/>
            <a:ext cx="10999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Johnston, J.D., et al, “The Influence of Risk Perception on Biosafety Level-2 Laboratory Workers’ Hand-To-Face Contact Behaviors,” Journal of Occupational and Environmental Hygiene, Vol. 11, pp 625-632, September 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109" y="1082277"/>
            <a:ext cx="39713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72% of researchers touched face at least once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of 2.6 HFCs/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HFC found “common” among BSL-2 lab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Possibly an overlooked route of exposure for unknown LAIs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89776" y="1745084"/>
            <a:ext cx="35360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likelihood of finger, hand and wrist contamination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3 of 93 researchers wore eye or face protection in the BSL-2 lab </a:t>
            </a:r>
          </a:p>
        </p:txBody>
      </p:sp>
    </p:spTree>
    <p:extLst>
      <p:ext uri="{BB962C8B-B14F-4D97-AF65-F5344CB8AC3E}">
        <p14:creationId xmlns:p14="http://schemas.microsoft.com/office/powerpoint/2010/main" val="2492845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1" y="245534"/>
            <a:ext cx="10396882" cy="6942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ROUTE OF EXPOSURE TREES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3920066" y="1202267"/>
          <a:ext cx="8693150" cy="4986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ecap">
            <a:extLst>
              <a:ext uri="{FF2B5EF4-FFF2-40B4-BE49-F238E27FC236}">
                <a16:creationId xmlns:a16="http://schemas.microsoft.com/office/drawing/2014/main" id="{BA29E00A-67CD-43B7-9385-20C1EBA7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001" y="1338146"/>
            <a:ext cx="4504176" cy="2192823"/>
          </a:xfrm>
          <a:prstGeom prst="rect">
            <a:avLst/>
          </a:prstGeom>
          <a:noFill/>
        </p:spPr>
      </p:pic>
      <p:pic>
        <p:nvPicPr>
          <p:cNvPr id="6" name="Picture 5" descr="needle_box">
            <a:extLst>
              <a:ext uri="{FF2B5EF4-FFF2-40B4-BE49-F238E27FC236}">
                <a16:creationId xmlns:a16="http://schemas.microsoft.com/office/drawing/2014/main" id="{AAF9A19F-689F-47E8-BA92-D19799484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6075" y="3699933"/>
            <a:ext cx="38100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89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3" y="16036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Lab Acquired Infections 1930 -2015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2020" y="1754373"/>
            <a:ext cx="11663914" cy="510362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1930 – 2015</a:t>
            </a:r>
          </a:p>
          <a:p>
            <a:pPr lvl="1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7,325 LAIs (Symptomatic and Asymptomatic)</a:t>
            </a:r>
          </a:p>
          <a:p>
            <a:pPr lvl="1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210 Fatal LAI’S</a:t>
            </a:r>
          </a:p>
          <a:p>
            <a:pPr lvl="2"/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Byers KB and Harding, AL.  Laboratory-Associated Infections. 2017.  In: Wooley, DP, and Byers, KB, editors, Biological Safety: Principles and Practices, 5</a:t>
            </a:r>
            <a:r>
              <a:rPr lang="en-US" altLang="en-US" sz="2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Ed., Washington, DC:  ASM Press. p. 59 – 94. </a:t>
            </a:r>
          </a:p>
          <a:p>
            <a:pPr lvl="2"/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Pike RM. 1979.  Laboratory-associated infections: incidence, fatalities, causes, and prevention.  Annu Rev Microbiol: 33: 41 -66.</a:t>
            </a:r>
          </a:p>
          <a:p>
            <a:pPr lvl="2"/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Sulkin SE, Pike RM.  Survey of laboratory-acquired infections.  Am J Pub Hlth.  1951; 41: 769-81.</a:t>
            </a:r>
          </a:p>
          <a:p>
            <a:pPr marL="914400" lvl="2" indent="0">
              <a:buNone/>
            </a:pPr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dirty="0"/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52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628581D-137B-4BC8-8FA1-7834CA040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895" y="180854"/>
            <a:ext cx="10396882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Percutaneous exposures</a:t>
            </a:r>
          </a:p>
        </p:txBody>
      </p:sp>
      <p:pic>
        <p:nvPicPr>
          <p:cNvPr id="39940" name="Picture 4" descr="nonintact_skin">
            <a:extLst>
              <a:ext uri="{FF2B5EF4-FFF2-40B4-BE49-F238E27FC236}">
                <a16:creationId xmlns:a16="http://schemas.microsoft.com/office/drawing/2014/main" id="{FF92C568-338F-4D0F-BB09-036FA61D142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8759" y="3597154"/>
            <a:ext cx="4059237" cy="3087687"/>
          </a:xfrm>
          <a:noFill/>
        </p:spPr>
      </p:pic>
      <p:pic>
        <p:nvPicPr>
          <p:cNvPr id="39941" name="Picture 5" descr="potential_stick">
            <a:extLst>
              <a:ext uri="{FF2B5EF4-FFF2-40B4-BE49-F238E27FC236}">
                <a16:creationId xmlns:a16="http://schemas.microsoft.com/office/drawing/2014/main" id="{2D8E2DB2-3E02-4DC7-AE39-1E6C66F9AE8F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7975" y="0"/>
            <a:ext cx="2994025" cy="34163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308345" y="1513673"/>
            <a:ext cx="6492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Needle sticks, lacerations, punctures, bites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Unhealed wounds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Breaks in skin, cuticles,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ivy, eczema, dermatitis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Acne, other micro-abrasions</a:t>
            </a:r>
          </a:p>
        </p:txBody>
      </p:sp>
    </p:spTree>
    <p:extLst>
      <p:ext uri="{BB962C8B-B14F-4D97-AF65-F5344CB8AC3E}">
        <p14:creationId xmlns:p14="http://schemas.microsoft.com/office/powerpoint/2010/main" val="460594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8705685-5F95-417E-A6EE-201BF79A3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0295" y="-11619"/>
            <a:ext cx="10396882" cy="11519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dirty="0"/>
              <a:t>Glove - leak rate - facts</a:t>
            </a:r>
          </a:p>
        </p:txBody>
      </p:sp>
      <p:pic>
        <p:nvPicPr>
          <p:cNvPr id="8" name="Picture 4" descr="BSC_gloves">
            <a:extLst>
              <a:ext uri="{FF2B5EF4-FFF2-40B4-BE49-F238E27FC236}">
                <a16:creationId xmlns:a16="http://schemas.microsoft.com/office/drawing/2014/main" id="{7089B28F-188D-49DF-8925-2603BF53696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072" y="1039465"/>
            <a:ext cx="4455458" cy="2952194"/>
          </a:xfr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527261" y="1058529"/>
          <a:ext cx="6104964" cy="301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69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Glove Leak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 Gloves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Surgical Gloves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01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Before Use</a:t>
                      </a:r>
                    </a:p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01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After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*21 – 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**15.2%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60" y="5061807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*Boyle, B &amp; Boyle, T, “Loss of Glove Integrity During Laboratory Animal Care Providers Daily Tasks,” Lenape Regional High School, Medford NJ, Science Fair Poster Presentation, 2017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Makama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J.G. et al, “Glove Perforation Rate in Surgery: A Randomized, Controlled Study to Evaluate the Efficacy of Double Gloving,”  Surgical Infections, Vol. 17 No. 4, pp 436-442, March 16, 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454" y="4073477"/>
            <a:ext cx="11604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**Double gloving: leak rates for inner gloves when double gloved - 1.17% (98.83% Effective!)</a:t>
            </a:r>
          </a:p>
        </p:txBody>
      </p:sp>
    </p:spTree>
    <p:extLst>
      <p:ext uri="{BB962C8B-B14F-4D97-AF65-F5344CB8AC3E}">
        <p14:creationId xmlns:p14="http://schemas.microsoft.com/office/powerpoint/2010/main" val="212606994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23334"/>
            <a:ext cx="10396882" cy="15155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is known about Exposure routes?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685800" y="210628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874" y="5686648"/>
            <a:ext cx="11546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*Contact involves self-inoculation through one of the known exposure routes </a:t>
            </a:r>
          </a:p>
        </p:txBody>
      </p:sp>
    </p:spTree>
    <p:extLst>
      <p:ext uri="{BB962C8B-B14F-4D97-AF65-F5344CB8AC3E}">
        <p14:creationId xmlns:p14="http://schemas.microsoft.com/office/powerpoint/2010/main" val="2765338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457200"/>
            <a:ext cx="92583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Golden Age of Biosafety </a:t>
            </a:r>
            <a:br>
              <a:rPr lang="en-US" dirty="0"/>
            </a:br>
            <a:r>
              <a:rPr lang="en-US" dirty="0"/>
              <a:t>(1949 – 1979)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3"/>
          </p:nvPr>
        </p:nvSpPr>
        <p:spPr>
          <a:xfrm>
            <a:off x="375684" y="1453325"/>
            <a:ext cx="11440632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can be </a:t>
            </a:r>
            <a:r>
              <a:rPr lang="en-US" alt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unnatural routes of exposure </a:t>
            </a: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laboratory setting that are generally not seen in nature.  </a:t>
            </a:r>
          </a:p>
          <a:p>
            <a:pPr marL="0" indent="0" eaLnBrk="1" hangingPunct="1">
              <a:buNone/>
            </a:pPr>
            <a: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(Sulkin 1960)</a:t>
            </a:r>
            <a:endParaRPr lang="en-US" altLang="en-US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613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2" descr="route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2075" y="939800"/>
            <a:ext cx="9258300" cy="5294313"/>
          </a:xfrm>
        </p:spPr>
      </p:pic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BD12D7-A0E4-459A-8FB5-ABE90BD7E577}" type="slidenum">
              <a:rPr lang="en-US" altLang="en-US">
                <a:latin typeface="Garamond" panose="02020404030301010803" pitchFamily="18" charset="0"/>
              </a:rPr>
              <a:pPr eaLnBrk="1" hangingPunct="1"/>
              <a:t>5</a:t>
            </a:fld>
            <a:endParaRPr lang="en-US" altLang="en-US" dirty="0">
              <a:latin typeface="Garamond" panose="02020404030301010803" pitchFamily="18" charset="0"/>
            </a:endParaRPr>
          </a:p>
        </p:txBody>
      </p:sp>
      <p:pic>
        <p:nvPicPr>
          <p:cNvPr id="80900" name="Picture 4" descr="MCj043391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073802"/>
            <a:ext cx="1314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 descr="MCj043391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78" y="1634141"/>
            <a:ext cx="1314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Box 7"/>
          <p:cNvSpPr txBox="1">
            <a:spLocks noChangeArrowheads="1"/>
          </p:cNvSpPr>
          <p:nvPr/>
        </p:nvSpPr>
        <p:spPr bwMode="auto">
          <a:xfrm>
            <a:off x="5486400" y="3324225"/>
            <a:ext cx="5867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/>
              <a:t>Infections with unidentified route of exposure</a:t>
            </a:r>
          </a:p>
        </p:txBody>
      </p:sp>
      <p:sp>
        <p:nvSpPr>
          <p:cNvPr id="80903" name="TextBox 8"/>
          <p:cNvSpPr txBox="1">
            <a:spLocks noChangeArrowheads="1"/>
          </p:cNvSpPr>
          <p:nvPr/>
        </p:nvSpPr>
        <p:spPr bwMode="auto">
          <a:xfrm>
            <a:off x="5966203" y="5582303"/>
            <a:ext cx="4838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/>
              <a:t>Non-traditional exposure route</a:t>
            </a:r>
          </a:p>
        </p:txBody>
      </p:sp>
      <p:pic>
        <p:nvPicPr>
          <p:cNvPr id="80904" name="Picture 9" descr="MCj043391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264" y="5368141"/>
            <a:ext cx="1314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5" name="TextBox 8"/>
          <p:cNvSpPr txBox="1">
            <a:spLocks noChangeArrowheads="1"/>
          </p:cNvSpPr>
          <p:nvPr/>
        </p:nvSpPr>
        <p:spPr bwMode="auto">
          <a:xfrm>
            <a:off x="3245039" y="1457487"/>
            <a:ext cx="12954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71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486490-C186-4247-A8A8-488468B1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12772"/>
            <a:ext cx="10396882" cy="1151965"/>
          </a:xfrm>
        </p:spPr>
        <p:txBody>
          <a:bodyPr/>
          <a:lstStyle/>
          <a:p>
            <a:r>
              <a:rPr lang="en-US" dirty="0"/>
              <a:t>Non-Traditional Exposure routes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3"/>
          </p:nvPr>
        </p:nvGraphicFramePr>
        <p:xfrm>
          <a:off x="55461" y="2583728"/>
          <a:ext cx="8950198" cy="1937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9087067" y="2570138"/>
            <a:ext cx="2914932" cy="1937132"/>
            <a:chOff x="6035265" y="-1"/>
            <a:chExt cx="2914932" cy="1937132"/>
          </a:xfrm>
        </p:grpSpPr>
        <p:sp>
          <p:nvSpPr>
            <p:cNvPr id="5" name="Rounded Rectangle 4"/>
            <p:cNvSpPr/>
            <p:nvPr/>
          </p:nvSpPr>
          <p:spPr>
            <a:xfrm>
              <a:off x="6035265" y="0"/>
              <a:ext cx="2914932" cy="1937131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 rot="16200000">
              <a:off x="5532534" y="502730"/>
              <a:ext cx="1588447" cy="582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3157" rIns="146685" bIns="0" numCol="1" spcCol="1270" anchor="t" anchorCtr="0">
              <a:noAutofit/>
            </a:bodyPr>
            <a:lstStyle/>
            <a:p>
              <a:pPr lvl="0" algn="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kern="1200" dirty="0"/>
            </a:p>
          </p:txBody>
        </p:sp>
      </p:grpSp>
      <p:sp>
        <p:nvSpPr>
          <p:cNvPr id="7" name="Flowchart: Extract 6"/>
          <p:cNvSpPr/>
          <p:nvPr/>
        </p:nvSpPr>
        <p:spPr>
          <a:xfrm rot="5400000">
            <a:off x="8911492" y="4003560"/>
            <a:ext cx="284828" cy="437239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9817559" y="2712815"/>
            <a:ext cx="2184440" cy="1723117"/>
            <a:chOff x="425727" y="0"/>
            <a:chExt cx="2328883" cy="2020794"/>
          </a:xfrm>
        </p:grpSpPr>
        <p:sp>
          <p:nvSpPr>
            <p:cNvPr id="9" name="Rectangle 8"/>
            <p:cNvSpPr/>
            <p:nvPr/>
          </p:nvSpPr>
          <p:spPr>
            <a:xfrm>
              <a:off x="582986" y="0"/>
              <a:ext cx="2171624" cy="193713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425727" y="83664"/>
              <a:ext cx="2171624" cy="1937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9169" rIns="0" bIns="0" numCol="1" spcCol="1270" anchor="t" anchorCtr="0">
              <a:noAutofit/>
            </a:bodyPr>
            <a:lstStyle/>
            <a:p>
              <a:pPr lvl="0" algn="l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Gut</a:t>
              </a:r>
            </a:p>
            <a:p>
              <a:pPr lvl="0" algn="l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100" kern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4048" y="1107979"/>
            <a:ext cx="11274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 Pathogens:  Salmonella, Listeria, Shigella, Campylobacter, E. coli, etc</a:t>
            </a:r>
            <a:r>
              <a:rPr lang="en-US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C1829C-5B13-433A-AC4A-BE47F99313C0}"/>
              </a:ext>
            </a:extLst>
          </p:cNvPr>
          <p:cNvSpPr txBox="1"/>
          <p:nvPr/>
        </p:nvSpPr>
        <p:spPr>
          <a:xfrm>
            <a:off x="1012014" y="5384154"/>
            <a:ext cx="9598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Thomas, R.J., “Particle Size and Pathogenicity in the Respiratory Tract.”  Virulence 4:8, 847-858; November 15, 2013.</a:t>
            </a:r>
          </a:p>
        </p:txBody>
      </p:sp>
    </p:spTree>
    <p:extLst>
      <p:ext uri="{BB962C8B-B14F-4D97-AF65-F5344CB8AC3E}">
        <p14:creationId xmlns:p14="http://schemas.microsoft.com/office/powerpoint/2010/main" val="334302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486490-C186-4247-A8A8-488468B1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12772"/>
            <a:ext cx="10396882" cy="1151965"/>
          </a:xfrm>
        </p:spPr>
        <p:txBody>
          <a:bodyPr/>
          <a:lstStyle/>
          <a:p>
            <a:r>
              <a:rPr lang="en-US" dirty="0"/>
              <a:t>Non-Traditional Exposure routes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3"/>
          </p:nvPr>
        </p:nvGraphicFramePr>
        <p:xfrm>
          <a:off x="87375" y="1757840"/>
          <a:ext cx="8950198" cy="1937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9087067" y="1757840"/>
            <a:ext cx="2914932" cy="1937132"/>
            <a:chOff x="6035265" y="-1"/>
            <a:chExt cx="2914932" cy="1937132"/>
          </a:xfrm>
        </p:grpSpPr>
        <p:sp>
          <p:nvSpPr>
            <p:cNvPr id="5" name="Rounded Rectangle 4"/>
            <p:cNvSpPr/>
            <p:nvPr/>
          </p:nvSpPr>
          <p:spPr>
            <a:xfrm>
              <a:off x="6035265" y="0"/>
              <a:ext cx="2914932" cy="1937131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 rot="16200000">
              <a:off x="5532534" y="502730"/>
              <a:ext cx="1588447" cy="582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3157" rIns="146685" bIns="0" numCol="1" spcCol="1270" anchor="t" anchorCtr="0">
              <a:noAutofit/>
            </a:bodyPr>
            <a:lstStyle/>
            <a:p>
              <a:pPr lvl="0" algn="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kern="1200" dirty="0"/>
            </a:p>
          </p:txBody>
        </p:sp>
      </p:grpSp>
      <p:sp>
        <p:nvSpPr>
          <p:cNvPr id="7" name="Flowchart: Extract 6"/>
          <p:cNvSpPr/>
          <p:nvPr/>
        </p:nvSpPr>
        <p:spPr>
          <a:xfrm rot="5400000">
            <a:off x="8992169" y="3177671"/>
            <a:ext cx="284828" cy="437239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9621666" y="1900517"/>
            <a:ext cx="2380333" cy="2464076"/>
            <a:chOff x="216880" y="-952626"/>
            <a:chExt cx="2537730" cy="2889757"/>
          </a:xfrm>
        </p:grpSpPr>
        <p:sp>
          <p:nvSpPr>
            <p:cNvPr id="9" name="Rectangle 8"/>
            <p:cNvSpPr/>
            <p:nvPr/>
          </p:nvSpPr>
          <p:spPr>
            <a:xfrm>
              <a:off x="582986" y="0"/>
              <a:ext cx="2171624" cy="193713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16880" y="-952626"/>
              <a:ext cx="2171624" cy="1937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9169" rIns="0" bIns="0" numCol="1" spcCol="1270" anchor="t" anchorCtr="0">
              <a:noAutofit/>
            </a:bodyPr>
            <a:lstStyle/>
            <a:p>
              <a:pPr lvl="0" algn="l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Gut</a:t>
              </a:r>
            </a:p>
            <a:p>
              <a:pPr lvl="0" algn="l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100" kern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5754" y="875072"/>
            <a:ext cx="11522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 Pathogens:  Salmonella, Listeria, Shigella, Campylobacter, E. coli, etc.</a:t>
            </a:r>
          </a:p>
        </p:txBody>
      </p:sp>
      <p:graphicFrame>
        <p:nvGraphicFramePr>
          <p:cNvPr id="12" name="Content Placeholder 1"/>
          <p:cNvGraphicFramePr>
            <a:graphicFrameLocks/>
          </p:cNvGraphicFramePr>
          <p:nvPr/>
        </p:nvGraphicFramePr>
        <p:xfrm>
          <a:off x="136868" y="4205384"/>
          <a:ext cx="8950198" cy="1937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200413" y="4169115"/>
            <a:ext cx="2914932" cy="1937132"/>
            <a:chOff x="6035265" y="-1"/>
            <a:chExt cx="2914932" cy="1937132"/>
          </a:xfrm>
        </p:grpSpPr>
        <p:sp>
          <p:nvSpPr>
            <p:cNvPr id="14" name="Rounded Rectangle 13"/>
            <p:cNvSpPr/>
            <p:nvPr/>
          </p:nvSpPr>
          <p:spPr>
            <a:xfrm>
              <a:off x="6035265" y="0"/>
              <a:ext cx="2914932" cy="1937131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 rot="16200000">
              <a:off x="5532534" y="502730"/>
              <a:ext cx="1588447" cy="582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3157" rIns="146685" bIns="0" numCol="1" spcCol="1270" anchor="t" anchorCtr="0">
              <a:noAutofit/>
            </a:bodyPr>
            <a:lstStyle/>
            <a:p>
              <a:pPr lvl="0" algn="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kern="1200"/>
            </a:p>
          </p:txBody>
        </p:sp>
      </p:grpSp>
      <p:sp>
        <p:nvSpPr>
          <p:cNvPr id="16" name="Flowchart: Extract 15"/>
          <p:cNvSpPr/>
          <p:nvPr/>
        </p:nvSpPr>
        <p:spPr>
          <a:xfrm rot="5400000">
            <a:off x="8986544" y="3195683"/>
            <a:ext cx="284828" cy="437239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7416" y="5688883"/>
            <a:ext cx="451143" cy="29873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821078" y="4217694"/>
            <a:ext cx="2036934" cy="1651777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209169" rIns="0" bIns="0" numCol="1" spcCol="1270" anchor="t" anchorCtr="0">
            <a:noAutofit/>
          </a:bodyPr>
          <a:lstStyle/>
          <a:p>
            <a:pPr lvl="0" algn="l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Gut</a:t>
            </a:r>
          </a:p>
          <a:p>
            <a:pPr lvl="0" algn="l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100" kern="1200" dirty="0"/>
          </a:p>
        </p:txBody>
      </p:sp>
    </p:spTree>
    <p:extLst>
      <p:ext uri="{BB962C8B-B14F-4D97-AF65-F5344CB8AC3E}">
        <p14:creationId xmlns:p14="http://schemas.microsoft.com/office/powerpoint/2010/main" val="428512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8" y="279400"/>
            <a:ext cx="10396882" cy="5503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ROUTE OF EXPOSURE TREES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685800" y="1024468"/>
          <a:ext cx="10394950" cy="5096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06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11642"/>
            <a:ext cx="10396882" cy="1151965"/>
          </a:xfrm>
        </p:spPr>
        <p:txBody>
          <a:bodyPr/>
          <a:lstStyle/>
          <a:p>
            <a:r>
              <a:rPr lang="en-US" dirty="0"/>
              <a:t>Ingestion likely unrecognized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7712" y="1052623"/>
            <a:ext cx="10782795" cy="551829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cognizant of Hand to face contact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 work practices in shallow water (Jim welch)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recognition of possible role of aerosols from contamination to host entry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Can’t “feel” the exposure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Competing risks outside of lab</a:t>
            </a:r>
          </a:p>
          <a:p>
            <a:pPr lvl="1"/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48 million foodborne illnesses annually</a:t>
            </a:r>
          </a:p>
          <a:p>
            <a:pPr lvl="1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self medicate and don’t report</a:t>
            </a:r>
          </a:p>
          <a:p>
            <a:pPr lvl="1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250 foodborne pathogens</a:t>
            </a:r>
          </a:p>
        </p:txBody>
      </p:sp>
    </p:spTree>
    <p:extLst>
      <p:ext uri="{BB962C8B-B14F-4D97-AF65-F5344CB8AC3E}">
        <p14:creationId xmlns:p14="http://schemas.microsoft.com/office/powerpoint/2010/main" val="36241557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</TotalTime>
  <Words>1153</Words>
  <Application>Microsoft Office PowerPoint</Application>
  <PresentationFormat>Widescreen</PresentationFormat>
  <Paragraphs>144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Impact</vt:lpstr>
      <vt:lpstr>Tahoma</vt:lpstr>
      <vt:lpstr>Main Event</vt:lpstr>
      <vt:lpstr>Routes of Exposure for Biohazards</vt:lpstr>
      <vt:lpstr>Lab Acquired Infections 1930 -2015</vt:lpstr>
      <vt:lpstr>What is known about Exposure routes?</vt:lpstr>
      <vt:lpstr>Golden Age of Biosafety  (1949 – 1979)</vt:lpstr>
      <vt:lpstr>PowerPoint Presentation</vt:lpstr>
      <vt:lpstr>Non-Traditional Exposure routes</vt:lpstr>
      <vt:lpstr>Non-Traditional Exposure routes</vt:lpstr>
      <vt:lpstr>ROUTE OF EXPOSURE TREES</vt:lpstr>
      <vt:lpstr>Ingestion likely unrecognized</vt:lpstr>
      <vt:lpstr>Non-Traditional Exposure routes</vt:lpstr>
      <vt:lpstr>Nasal Cavity to Brain via cranial nerves</vt:lpstr>
      <vt:lpstr>Non-Traditional Exposure routes</vt:lpstr>
      <vt:lpstr>ROUTE OF EXPOSURE TREES</vt:lpstr>
      <vt:lpstr>Recognized vs. unrecognized exposures: People report what they can “feel”</vt:lpstr>
      <vt:lpstr>What you can’t feel is (probably) not reported?</vt:lpstr>
      <vt:lpstr>Golden Age of Biosafety  (1949 – 1979)</vt:lpstr>
      <vt:lpstr>ROUTE OF EXPOSURE TREES</vt:lpstr>
      <vt:lpstr>Hand to face contact (HFC) Article</vt:lpstr>
      <vt:lpstr>ROUTE OF EXPOSURE TREES</vt:lpstr>
      <vt:lpstr>Percutaneous exposures</vt:lpstr>
      <vt:lpstr>Glove - leak rate - facts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Fontes, Benjamin</dc:creator>
  <cp:lastModifiedBy>Champagne, Daniel</cp:lastModifiedBy>
  <cp:revision>4</cp:revision>
  <dcterms:created xsi:type="dcterms:W3CDTF">2018-11-28T03:30:03Z</dcterms:created>
  <dcterms:modified xsi:type="dcterms:W3CDTF">2021-10-12T13:16:24Z</dcterms:modified>
</cp:coreProperties>
</file>